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notesSlides/notesSlide8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36"/>
  </p:notesMasterIdLst>
  <p:handoutMasterIdLst>
    <p:handoutMasterId r:id="rId37"/>
  </p:handoutMasterIdLst>
  <p:sldIdLst>
    <p:sldId id="1858" r:id="rId6"/>
    <p:sldId id="1879" r:id="rId7"/>
    <p:sldId id="1859" r:id="rId8"/>
    <p:sldId id="1825" r:id="rId9"/>
    <p:sldId id="1868" r:id="rId10"/>
    <p:sldId id="1873" r:id="rId11"/>
    <p:sldId id="1863" r:id="rId12"/>
    <p:sldId id="1883" r:id="rId13"/>
    <p:sldId id="1884" r:id="rId14"/>
    <p:sldId id="1882" r:id="rId15"/>
    <p:sldId id="1885" r:id="rId16"/>
    <p:sldId id="1887" r:id="rId17"/>
    <p:sldId id="1886" r:id="rId18"/>
    <p:sldId id="1888" r:id="rId19"/>
    <p:sldId id="1860" r:id="rId20"/>
    <p:sldId id="1869" r:id="rId21"/>
    <p:sldId id="1870" r:id="rId22"/>
    <p:sldId id="1890" r:id="rId23"/>
    <p:sldId id="1877" r:id="rId24"/>
    <p:sldId id="1876" r:id="rId25"/>
    <p:sldId id="1864" r:id="rId26"/>
    <p:sldId id="1878" r:id="rId27"/>
    <p:sldId id="1875" r:id="rId28"/>
    <p:sldId id="1861" r:id="rId29"/>
    <p:sldId id="1880" r:id="rId30"/>
    <p:sldId id="1874" r:id="rId31"/>
    <p:sldId id="1889" r:id="rId32"/>
    <p:sldId id="1871" r:id="rId33"/>
    <p:sldId id="1872" r:id="rId34"/>
    <p:sldId id="1532" r:id="rId3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/>
        </p14:section>
        <p14:section name="Soft Black template" id="{888AB95E-1B7E-4E95-8F39-C5D0E8372BC2}">
          <p14:sldIdLst>
            <p14:sldId id="1858"/>
            <p14:sldId id="1879"/>
            <p14:sldId id="1859"/>
            <p14:sldId id="1825"/>
            <p14:sldId id="1868"/>
            <p14:sldId id="1873"/>
            <p14:sldId id="1863"/>
            <p14:sldId id="1883"/>
            <p14:sldId id="1884"/>
            <p14:sldId id="1882"/>
            <p14:sldId id="1885"/>
            <p14:sldId id="1887"/>
            <p14:sldId id="1886"/>
            <p14:sldId id="1888"/>
            <p14:sldId id="1860"/>
            <p14:sldId id="1869"/>
            <p14:sldId id="1870"/>
            <p14:sldId id="1890"/>
            <p14:sldId id="1877"/>
            <p14:sldId id="1876"/>
            <p14:sldId id="1864"/>
            <p14:sldId id="1878"/>
            <p14:sldId id="1875"/>
            <p14:sldId id="1861"/>
            <p14:sldId id="1880"/>
            <p14:sldId id="1874"/>
            <p14:sldId id="1889"/>
            <p14:sldId id="1871"/>
            <p14:sldId id="1872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2D2D2"/>
    <a:srgbClr val="00BCF2"/>
    <a:srgbClr val="0078D4"/>
    <a:srgbClr val="037BDA"/>
    <a:srgbClr val="1A1A1A"/>
    <a:srgbClr val="0D0D0D"/>
    <a:srgbClr val="5C2D9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D3CF4-7DDB-4001-BFE2-7654C5600424}" v="142" dt="2020-06-18T17:00:31.960"/>
    <p1510:client id="{D20633B4-F212-4C9B-8DAB-3CB7DA86D8F2}" v="343" dt="2020-06-18T16:12:38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2133" autoAdjust="0"/>
  </p:normalViewPr>
  <p:slideViewPr>
    <p:cSldViewPr snapToGrid="0">
      <p:cViewPr varScale="1">
        <p:scale>
          <a:sx n="72" d="100"/>
          <a:sy n="72" d="100"/>
        </p:scale>
        <p:origin x="40" y="5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dant Bahel" userId="359cab12dc5cf72d" providerId="LiveId" clId="{6C7D3CF4-7DDB-4001-BFE2-7654C5600424}"/>
    <pc:docChg chg="undo custSel addSld delSld modSld modSection">
      <pc:chgData name="Vedant Bahel" userId="359cab12dc5cf72d" providerId="LiveId" clId="{6C7D3CF4-7DDB-4001-BFE2-7654C5600424}" dt="2020-06-18T17:34:25.869" v="973" actId="47"/>
      <pc:docMkLst>
        <pc:docMk/>
      </pc:docMkLst>
      <pc:sldChg chg="addSp modSp mod">
        <pc:chgData name="Vedant Bahel" userId="359cab12dc5cf72d" providerId="LiveId" clId="{6C7D3CF4-7DDB-4001-BFE2-7654C5600424}" dt="2020-06-18T16:04:57.742" v="967"/>
        <pc:sldMkLst>
          <pc:docMk/>
          <pc:sldMk cId="1329079817" sldId="1825"/>
        </pc:sldMkLst>
        <pc:spChg chg="mod">
          <ac:chgData name="Vedant Bahel" userId="359cab12dc5cf72d" providerId="LiveId" clId="{6C7D3CF4-7DDB-4001-BFE2-7654C5600424}" dt="2020-06-18T06:49:29.711" v="106" actId="1076"/>
          <ac:spMkLst>
            <pc:docMk/>
            <pc:sldMk cId="1329079817" sldId="1825"/>
            <ac:spMk id="6" creationId="{00000000-0000-0000-0000-000000000000}"/>
          </ac:spMkLst>
        </pc:spChg>
        <pc:picChg chg="add mod">
          <ac:chgData name="Vedant Bahel" userId="359cab12dc5cf72d" providerId="LiveId" clId="{6C7D3CF4-7DDB-4001-BFE2-7654C5600424}" dt="2020-06-18T06:47:19.542" v="102" actId="1076"/>
          <ac:picMkLst>
            <pc:docMk/>
            <pc:sldMk cId="1329079817" sldId="1825"/>
            <ac:picMk id="1026" creationId="{F8AA9CB2-1A3D-4533-B337-9632A58ACE58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1329079817" sldId="1825"/>
            <ac:inkMk id="2" creationId="{B4D75DCC-C3EA-440E-BD6B-9C2E6F346160}"/>
          </ac:inkMkLst>
        </pc:inkChg>
      </pc:sldChg>
      <pc:sldChg chg="del">
        <pc:chgData name="Vedant Bahel" userId="359cab12dc5cf72d" providerId="LiveId" clId="{6C7D3CF4-7DDB-4001-BFE2-7654C5600424}" dt="2020-06-18T08:23:29.462" v="690" actId="47"/>
        <pc:sldMkLst>
          <pc:docMk/>
          <pc:sldMk cId="1369338350" sldId="1826"/>
        </pc:sldMkLst>
      </pc:sldChg>
      <pc:sldChg chg="modSp del mod">
        <pc:chgData name="Vedant Bahel" userId="359cab12dc5cf72d" providerId="LiveId" clId="{6C7D3CF4-7DDB-4001-BFE2-7654C5600424}" dt="2020-06-17T09:57:23.848" v="78" actId="47"/>
        <pc:sldMkLst>
          <pc:docMk/>
          <pc:sldMk cId="2397087657" sldId="1827"/>
        </pc:sldMkLst>
        <pc:spChg chg="mod">
          <ac:chgData name="Vedant Bahel" userId="359cab12dc5cf72d" providerId="LiveId" clId="{6C7D3CF4-7DDB-4001-BFE2-7654C5600424}" dt="2020-06-17T09:57:19.532" v="77" actId="20577"/>
          <ac:spMkLst>
            <pc:docMk/>
            <pc:sldMk cId="2397087657" sldId="1827"/>
            <ac:spMk id="17" creationId="{00000000-0000-0000-0000-000000000000}"/>
          </ac:spMkLst>
        </pc:spChg>
      </pc:sldChg>
      <pc:sldChg chg="del">
        <pc:chgData name="Vedant Bahel" userId="359cab12dc5cf72d" providerId="LiveId" clId="{6C7D3CF4-7DDB-4001-BFE2-7654C5600424}" dt="2020-06-17T09:57:25.370" v="79" actId="47"/>
        <pc:sldMkLst>
          <pc:docMk/>
          <pc:sldMk cId="2967884444" sldId="1828"/>
        </pc:sldMkLst>
      </pc:sldChg>
      <pc:sldChg chg="del">
        <pc:chgData name="Vedant Bahel" userId="359cab12dc5cf72d" providerId="LiveId" clId="{6C7D3CF4-7DDB-4001-BFE2-7654C5600424}" dt="2020-06-17T09:57:26.025" v="80" actId="47"/>
        <pc:sldMkLst>
          <pc:docMk/>
          <pc:sldMk cId="1854574399" sldId="1829"/>
        </pc:sldMkLst>
      </pc:sldChg>
      <pc:sldChg chg="del">
        <pc:chgData name="Vedant Bahel" userId="359cab12dc5cf72d" providerId="LiveId" clId="{6C7D3CF4-7DDB-4001-BFE2-7654C5600424}" dt="2020-06-17T09:57:26.591" v="81" actId="47"/>
        <pc:sldMkLst>
          <pc:docMk/>
          <pc:sldMk cId="2186224860" sldId="1832"/>
        </pc:sldMkLst>
      </pc:sldChg>
      <pc:sldChg chg="del">
        <pc:chgData name="Vedant Bahel" userId="359cab12dc5cf72d" providerId="LiveId" clId="{6C7D3CF4-7DDB-4001-BFE2-7654C5600424}" dt="2020-06-18T15:04:00.120" v="706" actId="47"/>
        <pc:sldMkLst>
          <pc:docMk/>
          <pc:sldMk cId="3730752060" sldId="1838"/>
        </pc:sldMkLst>
      </pc:sldChg>
      <pc:sldChg chg="del">
        <pc:chgData name="Vedant Bahel" userId="359cab12dc5cf72d" providerId="LiveId" clId="{6C7D3CF4-7DDB-4001-BFE2-7654C5600424}" dt="2020-06-17T09:57:35.115" v="86" actId="47"/>
        <pc:sldMkLst>
          <pc:docMk/>
          <pc:sldMk cId="736228537" sldId="1839"/>
        </pc:sldMkLst>
      </pc:sldChg>
      <pc:sldChg chg="del">
        <pc:chgData name="Vedant Bahel" userId="359cab12dc5cf72d" providerId="LiveId" clId="{6C7D3CF4-7DDB-4001-BFE2-7654C5600424}" dt="2020-06-17T09:57:27.224" v="82" actId="47"/>
        <pc:sldMkLst>
          <pc:docMk/>
          <pc:sldMk cId="2605536240" sldId="1842"/>
        </pc:sldMkLst>
      </pc:sldChg>
      <pc:sldChg chg="del">
        <pc:chgData name="Vedant Bahel" userId="359cab12dc5cf72d" providerId="LiveId" clId="{6C7D3CF4-7DDB-4001-BFE2-7654C5600424}" dt="2020-06-17T09:57:28.373" v="83" actId="47"/>
        <pc:sldMkLst>
          <pc:docMk/>
          <pc:sldMk cId="726950888" sldId="1854"/>
        </pc:sldMkLst>
      </pc:sldChg>
      <pc:sldChg chg="del">
        <pc:chgData name="Vedant Bahel" userId="359cab12dc5cf72d" providerId="LiveId" clId="{6C7D3CF4-7DDB-4001-BFE2-7654C5600424}" dt="2020-06-17T09:57:29.195" v="84" actId="47"/>
        <pc:sldMkLst>
          <pc:docMk/>
          <pc:sldMk cId="2939839313" sldId="1855"/>
        </pc:sldMkLst>
      </pc:sldChg>
      <pc:sldChg chg="del">
        <pc:chgData name="Vedant Bahel" userId="359cab12dc5cf72d" providerId="LiveId" clId="{6C7D3CF4-7DDB-4001-BFE2-7654C5600424}" dt="2020-06-17T09:57:30.542" v="85" actId="47"/>
        <pc:sldMkLst>
          <pc:docMk/>
          <pc:sldMk cId="3386018693" sldId="1856"/>
        </pc:sldMkLst>
      </pc:sldChg>
      <pc:sldChg chg="modSp mod">
        <pc:chgData name="Vedant Bahel" userId="359cab12dc5cf72d" providerId="LiveId" clId="{6C7D3CF4-7DDB-4001-BFE2-7654C5600424}" dt="2020-06-18T06:46:29.214" v="99" actId="1076"/>
        <pc:sldMkLst>
          <pc:docMk/>
          <pc:sldMk cId="3512186536" sldId="1859"/>
        </pc:sldMkLst>
        <pc:spChg chg="mod">
          <ac:chgData name="Vedant Bahel" userId="359cab12dc5cf72d" providerId="LiveId" clId="{6C7D3CF4-7DDB-4001-BFE2-7654C5600424}" dt="2020-06-18T06:46:29.214" v="99" actId="1076"/>
          <ac:spMkLst>
            <pc:docMk/>
            <pc:sldMk cId="3512186536" sldId="1859"/>
            <ac:spMk id="2" creationId="{A94427CA-5C32-4422-B9D6-AB826A2B7E8C}"/>
          </ac:spMkLst>
        </pc:spChg>
      </pc:sldChg>
      <pc:sldChg chg="addSp modSp new mod">
        <pc:chgData name="Vedant Bahel" userId="359cab12dc5cf72d" providerId="LiveId" clId="{6C7D3CF4-7DDB-4001-BFE2-7654C5600424}" dt="2020-06-18T16:04:57.742" v="967"/>
        <pc:sldMkLst>
          <pc:docMk/>
          <pc:sldMk cId="3690188208" sldId="1860"/>
        </pc:sldMkLst>
        <pc:spChg chg="mod">
          <ac:chgData name="Vedant Bahel" userId="359cab12dc5cf72d" providerId="LiveId" clId="{6C7D3CF4-7DDB-4001-BFE2-7654C5600424}" dt="2020-06-18T08:13:59.547" v="369" actId="20577"/>
          <ac:spMkLst>
            <pc:docMk/>
            <pc:sldMk cId="3690188208" sldId="1860"/>
            <ac:spMk id="2" creationId="{915BE0A0-975D-4B34-8C96-20EE4CF46117}"/>
          </ac:spMkLst>
        </pc:spChg>
        <pc:spChg chg="mod">
          <ac:chgData name="Vedant Bahel" userId="359cab12dc5cf72d" providerId="LiveId" clId="{6C7D3CF4-7DDB-4001-BFE2-7654C5600424}" dt="2020-06-18T08:03:59.388" v="328" actId="207"/>
          <ac:spMkLst>
            <pc:docMk/>
            <pc:sldMk cId="3690188208" sldId="1860"/>
            <ac:spMk id="3" creationId="{060ADB2D-C204-4FB7-9892-811932B78BA1}"/>
          </ac:spMkLst>
        </pc:sp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90188208" sldId="1860"/>
            <ac:inkMk id="4" creationId="{15CAEA12-EC33-478F-80EA-1599BA2F0629}"/>
          </ac:inkMkLst>
        </pc:inkChg>
      </pc:sldChg>
      <pc:sldChg chg="addSp delSp modSp new mod">
        <pc:chgData name="Vedant Bahel" userId="359cab12dc5cf72d" providerId="LiveId" clId="{6C7D3CF4-7DDB-4001-BFE2-7654C5600424}" dt="2020-06-18T17:00:31.959" v="970"/>
        <pc:sldMkLst>
          <pc:docMk/>
          <pc:sldMk cId="626825339" sldId="1861"/>
        </pc:sldMkLst>
        <pc:spChg chg="mod">
          <ac:chgData name="Vedant Bahel" userId="359cab12dc5cf72d" providerId="LiveId" clId="{6C7D3CF4-7DDB-4001-BFE2-7654C5600424}" dt="2020-06-18T08:23:40.502" v="702" actId="20577"/>
          <ac:spMkLst>
            <pc:docMk/>
            <pc:sldMk cId="626825339" sldId="1861"/>
            <ac:spMk id="2" creationId="{D7713066-6D4C-477F-A4E7-C9A80A6480BE}"/>
          </ac:spMkLst>
        </pc:spChg>
        <pc:spChg chg="del">
          <ac:chgData name="Vedant Bahel" userId="359cab12dc5cf72d" providerId="LiveId" clId="{6C7D3CF4-7DDB-4001-BFE2-7654C5600424}" dt="2020-06-18T08:04:11.132" v="329" actId="478"/>
          <ac:spMkLst>
            <pc:docMk/>
            <pc:sldMk cId="626825339" sldId="1861"/>
            <ac:spMk id="3" creationId="{71551EF0-04B0-4BEF-ADFD-F0BA8F76A190}"/>
          </ac:spMkLst>
        </pc:spChg>
        <pc:spChg chg="add mod">
          <ac:chgData name="Vedant Bahel" userId="359cab12dc5cf72d" providerId="LiveId" clId="{6C7D3CF4-7DDB-4001-BFE2-7654C5600424}" dt="2020-06-18T08:08:45.983" v="337" actId="20577"/>
          <ac:spMkLst>
            <pc:docMk/>
            <pc:sldMk cId="626825339" sldId="1861"/>
            <ac:spMk id="4" creationId="{6668D25F-F73F-4586-B5ED-ED1BAFEDA7AE}"/>
          </ac:spMkLst>
        </pc:spChg>
        <pc:spChg chg="add mod">
          <ac:chgData name="Vedant Bahel" userId="359cab12dc5cf72d" providerId="LiveId" clId="{6C7D3CF4-7DDB-4001-BFE2-7654C5600424}" dt="2020-06-18T08:08:48.087" v="338" actId="20577"/>
          <ac:spMkLst>
            <pc:docMk/>
            <pc:sldMk cId="626825339" sldId="1861"/>
            <ac:spMk id="5" creationId="{484DDFE0-DE54-4880-9FF8-904D27264071}"/>
          </ac:spMkLst>
        </pc:spChg>
        <pc:spChg chg="add mod">
          <ac:chgData name="Vedant Bahel" userId="359cab12dc5cf72d" providerId="LiveId" clId="{6C7D3CF4-7DDB-4001-BFE2-7654C5600424}" dt="2020-06-18T08:11:05.632" v="354" actId="242"/>
          <ac:spMkLst>
            <pc:docMk/>
            <pc:sldMk cId="626825339" sldId="1861"/>
            <ac:spMk id="6" creationId="{DDD0E7A3-EBFE-44E6-95EB-5D02FE0C5C85}"/>
          </ac:spMkLst>
        </pc:spChg>
        <pc:spChg chg="add del">
          <ac:chgData name="Vedant Bahel" userId="359cab12dc5cf72d" providerId="LiveId" clId="{6C7D3CF4-7DDB-4001-BFE2-7654C5600424}" dt="2020-06-18T08:04:43.133" v="335" actId="11529"/>
          <ac:spMkLst>
            <pc:docMk/>
            <pc:sldMk cId="626825339" sldId="1861"/>
            <ac:spMk id="7" creationId="{8D05E041-305B-4356-B4E9-C13233144B09}"/>
          </ac:spMkLst>
        </pc:spChg>
        <pc:spChg chg="add mod">
          <ac:chgData name="Vedant Bahel" userId="359cab12dc5cf72d" providerId="LiveId" clId="{6C7D3CF4-7DDB-4001-BFE2-7654C5600424}" dt="2020-06-18T08:09:43.611" v="346" actId="1076"/>
          <ac:spMkLst>
            <pc:docMk/>
            <pc:sldMk cId="626825339" sldId="1861"/>
            <ac:spMk id="14" creationId="{2C9D63A7-B43D-4A27-89C8-9BA60D18EF37}"/>
          </ac:spMkLst>
        </pc:spChg>
        <pc:spChg chg="add mod">
          <ac:chgData name="Vedant Bahel" userId="359cab12dc5cf72d" providerId="LiveId" clId="{6C7D3CF4-7DDB-4001-BFE2-7654C5600424}" dt="2020-06-18T08:10:04.331" v="352" actId="20577"/>
          <ac:spMkLst>
            <pc:docMk/>
            <pc:sldMk cId="626825339" sldId="1861"/>
            <ac:spMk id="15" creationId="{311E2778-0D8A-48A6-B3CF-03F1B74D819B}"/>
          </ac:spMkLst>
        </pc:spChg>
        <pc:spChg chg="add mod">
          <ac:chgData name="Vedant Bahel" userId="359cab12dc5cf72d" providerId="LiveId" clId="{6C7D3CF4-7DDB-4001-BFE2-7654C5600424}" dt="2020-06-18T08:09:56.600" v="350" actId="20577"/>
          <ac:spMkLst>
            <pc:docMk/>
            <pc:sldMk cId="626825339" sldId="1861"/>
            <ac:spMk id="16" creationId="{FD2DDC9C-C0ED-4126-844C-F2D8AF3FBAF5}"/>
          </ac:spMkLst>
        </pc:spChg>
        <pc:spChg chg="add mod">
          <ac:chgData name="Vedant Bahel" userId="359cab12dc5cf72d" providerId="LiveId" clId="{6C7D3CF4-7DDB-4001-BFE2-7654C5600424}" dt="2020-06-18T08:24:14.081" v="705" actId="20577"/>
          <ac:spMkLst>
            <pc:docMk/>
            <pc:sldMk cId="626825339" sldId="1861"/>
            <ac:spMk id="18" creationId="{0374D3E0-966E-426E-A1F5-BDB6B1B651AF}"/>
          </ac:spMkLst>
        </pc:spChg>
        <pc:picChg chg="add del mod modCrop">
          <ac:chgData name="Vedant Bahel" userId="359cab12dc5cf72d" providerId="LiveId" clId="{6C7D3CF4-7DDB-4001-BFE2-7654C5600424}" dt="2020-06-18T08:13:29.093" v="359" actId="21"/>
          <ac:picMkLst>
            <pc:docMk/>
            <pc:sldMk cId="626825339" sldId="1861"/>
            <ac:picMk id="17" creationId="{F9141465-E6AA-4056-9252-F5ED56C67D69}"/>
          </ac:picMkLst>
        </pc:picChg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626825339" sldId="1861"/>
            <ac:inkMk id="3" creationId="{E8E77B92-12CF-484D-855E-FDCFBB11789C}"/>
          </ac:inkMkLst>
        </pc:inkChg>
        <pc:cxnChg chg="add">
          <ac:chgData name="Vedant Bahel" userId="359cab12dc5cf72d" providerId="LiveId" clId="{6C7D3CF4-7DDB-4001-BFE2-7654C5600424}" dt="2020-06-18T08:08:57.507" v="339" actId="11529"/>
          <ac:cxnSpMkLst>
            <pc:docMk/>
            <pc:sldMk cId="626825339" sldId="1861"/>
            <ac:cxnSpMk id="9" creationId="{95E7098F-9BAD-4475-8101-6DFE080FF51F}"/>
          </ac:cxnSpMkLst>
        </pc:cxnChg>
        <pc:cxnChg chg="add">
          <ac:chgData name="Vedant Bahel" userId="359cab12dc5cf72d" providerId="LiveId" clId="{6C7D3CF4-7DDB-4001-BFE2-7654C5600424}" dt="2020-06-18T08:09:08.202" v="340" actId="11529"/>
          <ac:cxnSpMkLst>
            <pc:docMk/>
            <pc:sldMk cId="626825339" sldId="1861"/>
            <ac:cxnSpMk id="11" creationId="{4C16344B-5154-4A74-84EB-8368AECF8E6D}"/>
          </ac:cxnSpMkLst>
        </pc:cxnChg>
        <pc:cxnChg chg="add">
          <ac:chgData name="Vedant Bahel" userId="359cab12dc5cf72d" providerId="LiveId" clId="{6C7D3CF4-7DDB-4001-BFE2-7654C5600424}" dt="2020-06-18T08:09:17.866" v="341" actId="11529"/>
          <ac:cxnSpMkLst>
            <pc:docMk/>
            <pc:sldMk cId="626825339" sldId="1861"/>
            <ac:cxnSpMk id="13" creationId="{80D5DD62-1D03-4D3E-BDB1-54D8F25849CE}"/>
          </ac:cxnSpMkLst>
        </pc:cxnChg>
      </pc:sldChg>
      <pc:sldChg chg="modSp new del mod">
        <pc:chgData name="Vedant Bahel" userId="359cab12dc5cf72d" providerId="LiveId" clId="{6C7D3CF4-7DDB-4001-BFE2-7654C5600424}" dt="2020-06-18T08:23:34.190" v="691" actId="47"/>
        <pc:sldMkLst>
          <pc:docMk/>
          <pc:sldMk cId="3221117901" sldId="1862"/>
        </pc:sldMkLst>
        <pc:spChg chg="mod">
          <ac:chgData name="Vedant Bahel" userId="359cab12dc5cf72d" providerId="LiveId" clId="{6C7D3CF4-7DDB-4001-BFE2-7654C5600424}" dt="2020-06-17T09:56:06.052" v="54" actId="207"/>
          <ac:spMkLst>
            <pc:docMk/>
            <pc:sldMk cId="3221117901" sldId="1862"/>
            <ac:spMk id="2" creationId="{B0D034A8-261E-49F6-9F94-8A1A8FB1D948}"/>
          </ac:spMkLst>
        </pc:spChg>
      </pc:sldChg>
      <pc:sldChg chg="addSp delSp modSp new mod">
        <pc:chgData name="Vedant Bahel" userId="359cab12dc5cf72d" providerId="LiveId" clId="{6C7D3CF4-7DDB-4001-BFE2-7654C5600424}" dt="2020-06-18T16:20:48.526" v="968"/>
        <pc:sldMkLst>
          <pc:docMk/>
          <pc:sldMk cId="1486802154" sldId="1863"/>
        </pc:sldMkLst>
        <pc:spChg chg="mod">
          <ac:chgData name="Vedant Bahel" userId="359cab12dc5cf72d" providerId="LiveId" clId="{6C7D3CF4-7DDB-4001-BFE2-7654C5600424}" dt="2020-06-18T06:51:40.742" v="213" actId="20577"/>
          <ac:spMkLst>
            <pc:docMk/>
            <pc:sldMk cId="1486802154" sldId="1863"/>
            <ac:spMk id="2" creationId="{9F7A8227-6C57-413B-B2C7-2E14805D23ED}"/>
          </ac:spMkLst>
        </pc:spChg>
        <pc:spChg chg="del">
          <ac:chgData name="Vedant Bahel" userId="359cab12dc5cf72d" providerId="LiveId" clId="{6C7D3CF4-7DDB-4001-BFE2-7654C5600424}" dt="2020-06-18T06:49:42.680" v="124" actId="478"/>
          <ac:spMkLst>
            <pc:docMk/>
            <pc:sldMk cId="1486802154" sldId="1863"/>
            <ac:spMk id="3" creationId="{05FDCC0E-225C-4340-81A2-9E50B092BF97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4" creationId="{E93EDE5E-2D48-4E24-A2B6-4E2A062EA36F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7" creationId="{6E296B87-D138-429A-AD7D-8D88B1899019}"/>
          </ac:spMkLst>
        </pc:spChg>
        <pc:spChg chg="add mod">
          <ac:chgData name="Vedant Bahel" userId="359cab12dc5cf72d" providerId="LiveId" clId="{6C7D3CF4-7DDB-4001-BFE2-7654C5600424}" dt="2020-06-18T06:51:46.468" v="214" actId="1076"/>
          <ac:spMkLst>
            <pc:docMk/>
            <pc:sldMk cId="1486802154" sldId="1863"/>
            <ac:spMk id="8" creationId="{2859D176-09D8-42B5-8932-CA8612FE71EC}"/>
          </ac:spMkLst>
        </pc:spChg>
        <pc:picChg chg="add del mod">
          <ac:chgData name="Vedant Bahel" userId="359cab12dc5cf72d" providerId="LiveId" clId="{6C7D3CF4-7DDB-4001-BFE2-7654C5600424}" dt="2020-06-18T06:50:09.644" v="129" actId="478"/>
          <ac:picMkLst>
            <pc:docMk/>
            <pc:sldMk cId="1486802154" sldId="1863"/>
            <ac:picMk id="2050" creationId="{275BA7D8-BA99-4B60-82E5-A09183D3B909}"/>
          </ac:picMkLst>
        </pc:picChg>
        <pc:picChg chg="add mod">
          <ac:chgData name="Vedant Bahel" userId="359cab12dc5cf72d" providerId="LiveId" clId="{6C7D3CF4-7DDB-4001-BFE2-7654C5600424}" dt="2020-06-18T06:50:28.114" v="132" actId="1076"/>
          <ac:picMkLst>
            <pc:docMk/>
            <pc:sldMk cId="1486802154" sldId="1863"/>
            <ac:picMk id="2052" creationId="{E2DED588-FB64-4663-851C-EFD404267214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1486802154" sldId="1863"/>
            <ac:inkMk id="3" creationId="{FC573D15-C224-4B27-B750-C1BF990BC10C}"/>
          </ac:inkMkLst>
        </pc:inkChg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1486802154" sldId="1863"/>
            <ac:inkMk id="5" creationId="{C5371CF6-499B-45DD-98C9-4519ACA8801D}"/>
          </ac:inkMkLst>
        </pc:inkChg>
      </pc:sldChg>
      <pc:sldChg chg="addSp delSp modSp new mod">
        <pc:chgData name="Vedant Bahel" userId="359cab12dc5cf72d" providerId="LiveId" clId="{6C7D3CF4-7DDB-4001-BFE2-7654C5600424}" dt="2020-06-18T16:04:57.742" v="967"/>
        <pc:sldMkLst>
          <pc:docMk/>
          <pc:sldMk cId="3647590121" sldId="1864"/>
        </pc:sldMkLst>
        <pc:spChg chg="del">
          <ac:chgData name="Vedant Bahel" userId="359cab12dc5cf72d" providerId="LiveId" clId="{6C7D3CF4-7DDB-4001-BFE2-7654C5600424}" dt="2020-06-18T08:13:36.873" v="362" actId="478"/>
          <ac:spMkLst>
            <pc:docMk/>
            <pc:sldMk cId="3647590121" sldId="1864"/>
            <ac:spMk id="2" creationId="{D6A6B335-A759-4B89-BD0A-CD8520592081}"/>
          </ac:spMkLst>
        </pc:spChg>
        <pc:spChg chg="del">
          <ac:chgData name="Vedant Bahel" userId="359cab12dc5cf72d" providerId="LiveId" clId="{6C7D3CF4-7DDB-4001-BFE2-7654C5600424}" dt="2020-06-18T08:13:35.146" v="361" actId="478"/>
          <ac:spMkLst>
            <pc:docMk/>
            <pc:sldMk cId="3647590121" sldId="1864"/>
            <ac:spMk id="3" creationId="{2A1DE4B9-9DED-4457-90E1-5648A0D288E7}"/>
          </ac:spMkLst>
        </pc:spChg>
        <pc:spChg chg="add mod">
          <ac:chgData name="Vedant Bahel" userId="359cab12dc5cf72d" providerId="LiveId" clId="{6C7D3CF4-7DDB-4001-BFE2-7654C5600424}" dt="2020-06-18T08:14:08.062" v="381" actId="20577"/>
          <ac:spMkLst>
            <pc:docMk/>
            <pc:sldMk cId="3647590121" sldId="1864"/>
            <ac:spMk id="5" creationId="{8BD65082-49C5-4F98-97EE-FF587551B295}"/>
          </ac:spMkLst>
        </pc:spChg>
        <pc:spChg chg="add mod">
          <ac:chgData name="Vedant Bahel" userId="359cab12dc5cf72d" providerId="LiveId" clId="{6C7D3CF4-7DDB-4001-BFE2-7654C5600424}" dt="2020-06-18T08:20:46.307" v="689" actId="207"/>
          <ac:spMkLst>
            <pc:docMk/>
            <pc:sldMk cId="3647590121" sldId="1864"/>
            <ac:spMk id="6" creationId="{90BF3290-8E60-415A-8574-C21E3BC3677C}"/>
          </ac:spMkLst>
        </pc:spChg>
        <pc:picChg chg="add del mod">
          <ac:chgData name="Vedant Bahel" userId="359cab12dc5cf72d" providerId="LiveId" clId="{6C7D3CF4-7DDB-4001-BFE2-7654C5600424}" dt="2020-06-18T08:20:23.724" v="682" actId="478"/>
          <ac:picMkLst>
            <pc:docMk/>
            <pc:sldMk cId="3647590121" sldId="1864"/>
            <ac:picMk id="4" creationId="{393C5A05-9231-4252-8867-79A94EDAC087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47590121" sldId="1864"/>
            <ac:inkMk id="2" creationId="{0BF471E1-CA3F-4E4D-A8D0-8A608D59FFDA}"/>
          </ac:inkMkLst>
        </pc:inkChg>
      </pc:sldChg>
      <pc:sldChg chg="new del">
        <pc:chgData name="Vedant Bahel" userId="359cab12dc5cf72d" providerId="LiveId" clId="{6C7D3CF4-7DDB-4001-BFE2-7654C5600424}" dt="2020-06-18T06:51:53.084" v="216" actId="47"/>
        <pc:sldMkLst>
          <pc:docMk/>
          <pc:sldMk cId="4245758228" sldId="1864"/>
        </pc:sldMkLst>
      </pc:sldChg>
      <pc:sldChg chg="delSp modSp new del mod">
        <pc:chgData name="Vedant Bahel" userId="359cab12dc5cf72d" providerId="LiveId" clId="{6C7D3CF4-7DDB-4001-BFE2-7654C5600424}" dt="2020-06-18T17:34:25.869" v="973" actId="47"/>
        <pc:sldMkLst>
          <pc:docMk/>
          <pc:sldMk cId="388076954" sldId="1865"/>
        </pc:sldMkLst>
        <pc:spChg chg="mod">
          <ac:chgData name="Vedant Bahel" userId="359cab12dc5cf72d" providerId="LiveId" clId="{6C7D3CF4-7DDB-4001-BFE2-7654C5600424}" dt="2020-06-18T15:05:54.058" v="747" actId="1076"/>
          <ac:spMkLst>
            <pc:docMk/>
            <pc:sldMk cId="388076954" sldId="1865"/>
            <ac:spMk id="2" creationId="{D08A6A9F-C938-4648-A3F9-4A35AD5D37EF}"/>
          </ac:spMkLst>
        </pc:spChg>
        <pc:spChg chg="del mod">
          <ac:chgData name="Vedant Bahel" userId="359cab12dc5cf72d" providerId="LiveId" clId="{6C7D3CF4-7DDB-4001-BFE2-7654C5600424}" dt="2020-06-18T15:05:28.843" v="736" actId="478"/>
          <ac:spMkLst>
            <pc:docMk/>
            <pc:sldMk cId="388076954" sldId="1865"/>
            <ac:spMk id="3" creationId="{BE25E4E0-A735-466D-A97C-4ADB285F2E20}"/>
          </ac:spMkLst>
        </pc:spChg>
      </pc:sldChg>
      <pc:sldChg chg="addSp delSp modSp new del mod">
        <pc:chgData name="Vedant Bahel" userId="359cab12dc5cf72d" providerId="LiveId" clId="{6C7D3CF4-7DDB-4001-BFE2-7654C5600424}" dt="2020-06-18T17:34:23.975" v="971" actId="47"/>
        <pc:sldMkLst>
          <pc:docMk/>
          <pc:sldMk cId="1442350731" sldId="1866"/>
        </pc:sldMkLst>
        <pc:spChg chg="mod">
          <ac:chgData name="Vedant Bahel" userId="359cab12dc5cf72d" providerId="LiveId" clId="{6C7D3CF4-7DDB-4001-BFE2-7654C5600424}" dt="2020-06-18T15:06:28.362" v="786" actId="207"/>
          <ac:spMkLst>
            <pc:docMk/>
            <pc:sldMk cId="1442350731" sldId="1866"/>
            <ac:spMk id="2" creationId="{A1D57E5B-2AA4-446F-8A09-79E12FC957A4}"/>
          </ac:spMkLst>
        </pc:spChg>
        <pc:spChg chg="del">
          <ac:chgData name="Vedant Bahel" userId="359cab12dc5cf72d" providerId="LiveId" clId="{6C7D3CF4-7DDB-4001-BFE2-7654C5600424}" dt="2020-06-18T15:07:49.919" v="792" actId="478"/>
          <ac:spMkLst>
            <pc:docMk/>
            <pc:sldMk cId="1442350731" sldId="1866"/>
            <ac:spMk id="3" creationId="{A39D0621-E1A0-4456-A6D7-A4280F07E8B3}"/>
          </ac:spMkLst>
        </pc:spChg>
        <pc:spChg chg="add del mod">
          <ac:chgData name="Vedant Bahel" userId="359cab12dc5cf72d" providerId="LiveId" clId="{6C7D3CF4-7DDB-4001-BFE2-7654C5600424}" dt="2020-06-18T15:08:02.289" v="794" actId="478"/>
          <ac:spMkLst>
            <pc:docMk/>
            <pc:sldMk cId="1442350731" sldId="1866"/>
            <ac:spMk id="6" creationId="{C0B80C10-50E3-4F36-B228-241EB4C93D4C}"/>
          </ac:spMkLst>
        </pc:spChg>
        <pc:spChg chg="add mod">
          <ac:chgData name="Vedant Bahel" userId="359cab12dc5cf72d" providerId="LiveId" clId="{6C7D3CF4-7DDB-4001-BFE2-7654C5600424}" dt="2020-06-18T15:16:21.445" v="954" actId="14100"/>
          <ac:spMkLst>
            <pc:docMk/>
            <pc:sldMk cId="1442350731" sldId="1866"/>
            <ac:spMk id="7" creationId="{751C1056-7B7C-4F04-8CD6-0DC31D786FCE}"/>
          </ac:spMkLst>
        </pc:spChg>
        <pc:picChg chg="add mod">
          <ac:chgData name="Vedant Bahel" userId="359cab12dc5cf72d" providerId="LiveId" clId="{6C7D3CF4-7DDB-4001-BFE2-7654C5600424}" dt="2020-06-18T15:07:47.191" v="791" actId="1076"/>
          <ac:picMkLst>
            <pc:docMk/>
            <pc:sldMk cId="1442350731" sldId="1866"/>
            <ac:picMk id="5" creationId="{F007D746-E5BC-4DE0-9E7C-EE55A0A07BE7}"/>
          </ac:picMkLst>
        </pc:picChg>
      </pc:sldChg>
      <pc:sldChg chg="addSp delSp modSp new del mod">
        <pc:chgData name="Vedant Bahel" userId="359cab12dc5cf72d" providerId="LiveId" clId="{6C7D3CF4-7DDB-4001-BFE2-7654C5600424}" dt="2020-06-18T17:34:24.982" v="972" actId="47"/>
        <pc:sldMkLst>
          <pc:docMk/>
          <pc:sldMk cId="3996006422" sldId="1867"/>
        </pc:sldMkLst>
        <pc:spChg chg="mod">
          <ac:chgData name="Vedant Bahel" userId="359cab12dc5cf72d" providerId="LiveId" clId="{6C7D3CF4-7DDB-4001-BFE2-7654C5600424}" dt="2020-06-18T15:09:55.777" v="826" actId="207"/>
          <ac:spMkLst>
            <pc:docMk/>
            <pc:sldMk cId="3996006422" sldId="1867"/>
            <ac:spMk id="2" creationId="{91EF9F59-0C0C-4CEC-8EEE-8721BD7C37DD}"/>
          </ac:spMkLst>
        </pc:spChg>
        <pc:spChg chg="del">
          <ac:chgData name="Vedant Bahel" userId="359cab12dc5cf72d" providerId="LiveId" clId="{6C7D3CF4-7DDB-4001-BFE2-7654C5600424}" dt="2020-06-18T15:10:11.804" v="827"/>
          <ac:spMkLst>
            <pc:docMk/>
            <pc:sldMk cId="3996006422" sldId="1867"/>
            <ac:spMk id="3" creationId="{1AA42697-5B4D-4D0B-9156-4B92D755464E}"/>
          </ac:spMkLst>
        </pc:spChg>
        <pc:spChg chg="add del mod">
          <ac:chgData name="Vedant Bahel" userId="359cab12dc5cf72d" providerId="LiveId" clId="{6C7D3CF4-7DDB-4001-BFE2-7654C5600424}" dt="2020-06-18T15:10:14.587" v="828" actId="478"/>
          <ac:spMkLst>
            <pc:docMk/>
            <pc:sldMk cId="3996006422" sldId="1867"/>
            <ac:spMk id="4" creationId="{F10C195D-7CA2-43DA-B3F9-4CE0EC5CEA5C}"/>
          </ac:spMkLst>
        </pc:spChg>
        <pc:spChg chg="add del mod">
          <ac:chgData name="Vedant Bahel" userId="359cab12dc5cf72d" providerId="LiveId" clId="{6C7D3CF4-7DDB-4001-BFE2-7654C5600424}" dt="2020-06-18T15:11:57.018" v="835" actId="207"/>
          <ac:spMkLst>
            <pc:docMk/>
            <pc:sldMk cId="3996006422" sldId="1867"/>
            <ac:spMk id="5" creationId="{7AE940B0-B5A7-444D-93EB-B3F6008A2091}"/>
          </ac:spMkLst>
        </pc:spChg>
        <pc:spChg chg="add del mod">
          <ac:chgData name="Vedant Bahel" userId="359cab12dc5cf72d" providerId="LiveId" clId="{6C7D3CF4-7DDB-4001-BFE2-7654C5600424}" dt="2020-06-18T15:10:25.586" v="830"/>
          <ac:spMkLst>
            <pc:docMk/>
            <pc:sldMk cId="3996006422" sldId="1867"/>
            <ac:spMk id="6" creationId="{A7309A5D-FFC7-4B8F-811E-CE35D4EDAA05}"/>
          </ac:spMkLst>
        </pc:spChg>
        <pc:spChg chg="add mod">
          <ac:chgData name="Vedant Bahel" userId="359cab12dc5cf72d" providerId="LiveId" clId="{6C7D3CF4-7DDB-4001-BFE2-7654C5600424}" dt="2020-06-18T15:12:29.401" v="858" actId="20577"/>
          <ac:spMkLst>
            <pc:docMk/>
            <pc:sldMk cId="3996006422" sldId="1867"/>
            <ac:spMk id="7" creationId="{A9A3F2D2-63DB-472F-A2B3-92740042F456}"/>
          </ac:spMkLst>
        </pc:spChg>
        <pc:spChg chg="add mod">
          <ac:chgData name="Vedant Bahel" userId="359cab12dc5cf72d" providerId="LiveId" clId="{6C7D3CF4-7DDB-4001-BFE2-7654C5600424}" dt="2020-06-18T15:12:56.617" v="895" actId="1076"/>
          <ac:spMkLst>
            <pc:docMk/>
            <pc:sldMk cId="3996006422" sldId="1867"/>
            <ac:spMk id="8" creationId="{08E973A9-2956-4D45-9C94-8270E9430E17}"/>
          </ac:spMkLst>
        </pc:spChg>
        <pc:spChg chg="add mod">
          <ac:chgData name="Vedant Bahel" userId="359cab12dc5cf72d" providerId="LiveId" clId="{6C7D3CF4-7DDB-4001-BFE2-7654C5600424}" dt="2020-06-18T15:13:01.070" v="896" actId="1076"/>
          <ac:spMkLst>
            <pc:docMk/>
            <pc:sldMk cId="3996006422" sldId="1867"/>
            <ac:spMk id="9" creationId="{E9651CBD-DDD7-44E5-B1F7-ACBB5D5B56D2}"/>
          </ac:spMkLst>
        </pc:sp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4249688170" sldId="1868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4249688170" sldId="1868"/>
            <ac:inkMk id="3" creationId="{4994F655-C69A-49A2-B11D-E800A12A3AA3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1467003316" sldId="1869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1467003316" sldId="1869"/>
            <ac:inkMk id="4" creationId="{922EBB95-F374-41E0-A758-A95CF8CC9E10}"/>
          </ac:inkMkLst>
        </pc:ink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2251619267" sldId="1873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2251619267" sldId="1873"/>
            <ac:inkMk id="3" creationId="{601A8034-5FC4-4327-A2CD-7056C40BCAF5}"/>
          </ac:inkMkLst>
        </pc:inkChg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4196039340" sldId="1874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4196039340" sldId="1874"/>
            <ac:inkMk id="7" creationId="{669E4C3E-A5DA-4E00-AC9E-D80A204FBD28}"/>
          </ac:inkMkLst>
        </pc:inkChg>
      </pc:sldChg>
      <pc:sldChg chg="addSp delSp modSp new mod">
        <pc:chgData name="Vedant Bahel" userId="359cab12dc5cf72d" providerId="LiveId" clId="{6C7D3CF4-7DDB-4001-BFE2-7654C5600424}" dt="2020-06-18T16:04:57.742" v="967"/>
        <pc:sldMkLst>
          <pc:docMk/>
          <pc:sldMk cId="941892455" sldId="1879"/>
        </pc:sldMkLst>
        <pc:spChg chg="del">
          <ac:chgData name="Vedant Bahel" userId="359cab12dc5cf72d" providerId="LiveId" clId="{6C7D3CF4-7DDB-4001-BFE2-7654C5600424}" dt="2020-06-18T15:24:54.757" v="966" actId="478"/>
          <ac:spMkLst>
            <pc:docMk/>
            <pc:sldMk cId="941892455" sldId="1879"/>
            <ac:spMk id="2" creationId="{C94FF2FD-7A1A-4B5E-9B18-433038F06828}"/>
          </ac:spMkLst>
        </pc:spChg>
        <pc:spChg chg="del">
          <ac:chgData name="Vedant Bahel" userId="359cab12dc5cf72d" providerId="LiveId" clId="{6C7D3CF4-7DDB-4001-BFE2-7654C5600424}" dt="2020-06-18T15:24:52.812" v="965" actId="478"/>
          <ac:spMkLst>
            <pc:docMk/>
            <pc:sldMk cId="941892455" sldId="1879"/>
            <ac:spMk id="3" creationId="{CF8ECBA3-E728-45D2-BE18-88BB74B56FFA}"/>
          </ac:spMkLst>
        </pc:spChg>
        <pc:picChg chg="add mod">
          <ac:chgData name="Vedant Bahel" userId="359cab12dc5cf72d" providerId="LiveId" clId="{6C7D3CF4-7DDB-4001-BFE2-7654C5600424}" dt="2020-06-18T15:24:50.534" v="964" actId="1076"/>
          <ac:picMkLst>
            <pc:docMk/>
            <pc:sldMk cId="941892455" sldId="1879"/>
            <ac:picMk id="5" creationId="{CC54E10C-DF30-469D-92AE-F724041642BE}"/>
          </ac:picMkLst>
        </pc:picChg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941892455" sldId="1879"/>
            <ac:inkMk id="6" creationId="{69B6C8BE-688D-42E5-95B9-ADE9E4AC8ECF}"/>
          </ac:inkMkLst>
        </pc:inkChg>
      </pc:sldChg>
      <pc:sldChg chg="new del">
        <pc:chgData name="Vedant Bahel" userId="359cab12dc5cf72d" providerId="LiveId" clId="{6C7D3CF4-7DDB-4001-BFE2-7654C5600424}" dt="2020-06-18T15:24:21.035" v="956" actId="47"/>
        <pc:sldMkLst>
          <pc:docMk/>
          <pc:sldMk cId="2897793939" sldId="1879"/>
        </pc:sldMkLst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2140650401" sldId="1880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2140650401" sldId="1880"/>
            <ac:inkMk id="4" creationId="{D008D797-A787-4949-82C1-09D390E1E987}"/>
          </ac:inkMkLst>
        </pc:inkChg>
      </pc:sldChg>
      <pc:sldChg chg="addSp">
        <pc:chgData name="Vedant Bahel" userId="359cab12dc5cf72d" providerId="LiveId" clId="{6C7D3CF4-7DDB-4001-BFE2-7654C5600424}" dt="2020-06-18T16:04:57.742" v="967"/>
        <pc:sldMkLst>
          <pc:docMk/>
          <pc:sldMk cId="3690581761" sldId="1884"/>
        </pc:sldMkLst>
        <pc:inkChg chg="add">
          <ac:chgData name="Vedant Bahel" userId="359cab12dc5cf72d" providerId="LiveId" clId="{6C7D3CF4-7DDB-4001-BFE2-7654C5600424}" dt="2020-06-18T16:04:57.742" v="967"/>
          <ac:inkMkLst>
            <pc:docMk/>
            <pc:sldMk cId="3690581761" sldId="1884"/>
            <ac:inkMk id="4" creationId="{BB967AD8-8148-43C8-8E5A-7E843D0BED4D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10030734" sldId="1885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10030734" sldId="1885"/>
            <ac:inkMk id="8" creationId="{255C2C99-92FF-494E-BBE9-E70547A3C70F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676979320" sldId="1886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676979320" sldId="1886"/>
            <ac:inkMk id="3" creationId="{FE1E20D7-6490-44E4-87CC-83E65F52DC43}"/>
          </ac:inkMkLst>
        </pc:inkChg>
      </pc:sldChg>
      <pc:sldChg chg="addSp">
        <pc:chgData name="Vedant Bahel" userId="359cab12dc5cf72d" providerId="LiveId" clId="{6C7D3CF4-7DDB-4001-BFE2-7654C5600424}" dt="2020-06-18T16:20:48.526" v="968"/>
        <pc:sldMkLst>
          <pc:docMk/>
          <pc:sldMk cId="3543741760" sldId="1887"/>
        </pc:sldMkLst>
        <pc:inkChg chg="add">
          <ac:chgData name="Vedant Bahel" userId="359cab12dc5cf72d" providerId="LiveId" clId="{6C7D3CF4-7DDB-4001-BFE2-7654C5600424}" dt="2020-06-18T16:20:48.526" v="968"/>
          <ac:inkMkLst>
            <pc:docMk/>
            <pc:sldMk cId="3543741760" sldId="1887"/>
            <ac:inkMk id="7" creationId="{CA566A40-F661-4BF3-B754-0068CD63AE0E}"/>
          </ac:inkMkLst>
        </pc:inkChg>
      </pc:sldChg>
      <pc:sldChg chg="addSp">
        <pc:chgData name="Vedant Bahel" userId="359cab12dc5cf72d" providerId="LiveId" clId="{6C7D3CF4-7DDB-4001-BFE2-7654C5600424}" dt="2020-06-18T17:00:31.959" v="970"/>
        <pc:sldMkLst>
          <pc:docMk/>
          <pc:sldMk cId="3614030048" sldId="1889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3614030048" sldId="1889"/>
            <ac:inkMk id="5" creationId="{7112DE07-BAFD-44CA-83DB-74E1ADFBDF0F}"/>
          </ac:inkMkLst>
        </pc:inkChg>
      </pc:sldChg>
      <pc:sldChg chg="addSp new">
        <pc:chgData name="Vedant Bahel" userId="359cab12dc5cf72d" providerId="LiveId" clId="{6C7D3CF4-7DDB-4001-BFE2-7654C5600424}" dt="2020-06-18T17:00:31.959" v="970"/>
        <pc:sldMkLst>
          <pc:docMk/>
          <pc:sldMk cId="1351912470" sldId="1890"/>
        </pc:sldMkLst>
        <pc:inkChg chg="add">
          <ac:chgData name="Vedant Bahel" userId="359cab12dc5cf72d" providerId="LiveId" clId="{6C7D3CF4-7DDB-4001-BFE2-7654C5600424}" dt="2020-06-18T17:00:31.959" v="970"/>
          <ac:inkMkLst>
            <pc:docMk/>
            <pc:sldMk cId="1351912470" sldId="1890"/>
            <ac:inkMk id="4" creationId="{4E09DB41-6302-407F-9319-B9C0D238839F}"/>
          </ac:inkMkLst>
        </pc:inkChg>
      </pc:sldChg>
    </pc:docChg>
  </pc:docChgLst>
  <pc:docChgLst>
    <pc:chgData name="Harsh Aryan" userId="226d50eb7626c0df" providerId="Windows Live" clId="Web-{D20633B4-F212-4C9B-8DAB-3CB7DA86D8F2}"/>
    <pc:docChg chg="addSld delSld modSld sldOrd modSection">
      <pc:chgData name="Harsh Aryan" userId="226d50eb7626c0df" providerId="Windows Live" clId="Web-{D20633B4-F212-4C9B-8DAB-3CB7DA86D8F2}" dt="2020-06-18T16:12:38.413" v="341" actId="1076"/>
      <pc:docMkLst>
        <pc:docMk/>
      </pc:docMkLst>
      <pc:sldChg chg="addSp delSp modSp add replId">
        <pc:chgData name="Harsh Aryan" userId="226d50eb7626c0df" providerId="Windows Live" clId="Web-{D20633B4-F212-4C9B-8DAB-3CB7DA86D8F2}" dt="2020-06-18T15:15:10.323" v="10" actId="1076"/>
        <pc:sldMkLst>
          <pc:docMk/>
          <pc:sldMk cId="4249688170" sldId="1868"/>
        </pc:sldMkLst>
        <pc:spChg chg="del mod">
          <ac:chgData name="Harsh Aryan" userId="226d50eb7626c0df" providerId="Windows Live" clId="Web-{D20633B4-F212-4C9B-8DAB-3CB7DA86D8F2}" dt="2020-06-18T15:14:57.557" v="5"/>
          <ac:spMkLst>
            <pc:docMk/>
            <pc:sldMk cId="4249688170" sldId="1868"/>
            <ac:spMk id="6" creationId="{00000000-0000-0000-0000-000000000000}"/>
          </ac:spMkLst>
        </pc:spChg>
        <pc:picChg chg="add mod">
          <ac:chgData name="Harsh Aryan" userId="226d50eb7626c0df" providerId="Windows Live" clId="Web-{D20633B4-F212-4C9B-8DAB-3CB7DA86D8F2}" dt="2020-06-18T15:15:10.323" v="10" actId="1076"/>
          <ac:picMkLst>
            <pc:docMk/>
            <pc:sldMk cId="4249688170" sldId="1868"/>
            <ac:picMk id="2" creationId="{7C183D5B-746A-4144-B694-7DF779DE414A}"/>
          </ac:picMkLst>
        </pc:picChg>
        <pc:picChg chg="del">
          <ac:chgData name="Harsh Aryan" userId="226d50eb7626c0df" providerId="Windows Live" clId="Web-{D20633B4-F212-4C9B-8DAB-3CB7DA86D8F2}" dt="2020-06-18T15:14:58.026" v="6"/>
          <ac:picMkLst>
            <pc:docMk/>
            <pc:sldMk cId="4249688170" sldId="1868"/>
            <ac:picMk id="1026" creationId="{F8AA9CB2-1A3D-4533-B337-9632A58ACE58}"/>
          </ac:picMkLst>
        </pc:picChg>
      </pc:sldChg>
      <pc:sldChg chg="add">
        <pc:chgData name="Harsh Aryan" userId="226d50eb7626c0df" providerId="Windows Live" clId="Web-{D20633B4-F212-4C9B-8DAB-3CB7DA86D8F2}" dt="2020-06-18T15:15:32.104" v="11"/>
        <pc:sldMkLst>
          <pc:docMk/>
          <pc:sldMk cId="1467003316" sldId="1869"/>
        </pc:sldMkLst>
      </pc:sldChg>
      <pc:sldChg chg="add">
        <pc:chgData name="Harsh Aryan" userId="226d50eb7626c0df" providerId="Windows Live" clId="Web-{D20633B4-F212-4C9B-8DAB-3CB7DA86D8F2}" dt="2020-06-18T15:15:58.667" v="12"/>
        <pc:sldMkLst>
          <pc:docMk/>
          <pc:sldMk cId="917392050" sldId="1870"/>
        </pc:sldMkLst>
      </pc:sldChg>
      <pc:sldChg chg="add ord">
        <pc:chgData name="Harsh Aryan" userId="226d50eb7626c0df" providerId="Windows Live" clId="Web-{D20633B4-F212-4C9B-8DAB-3CB7DA86D8F2}" dt="2020-06-18T15:17:23.871" v="15"/>
        <pc:sldMkLst>
          <pc:docMk/>
          <pc:sldMk cId="1878989942" sldId="1871"/>
        </pc:sldMkLst>
      </pc:sldChg>
      <pc:sldChg chg="add">
        <pc:chgData name="Harsh Aryan" userId="226d50eb7626c0df" providerId="Windows Live" clId="Web-{D20633B4-F212-4C9B-8DAB-3CB7DA86D8F2}" dt="2020-06-18T15:17:05.418" v="14"/>
        <pc:sldMkLst>
          <pc:docMk/>
          <pc:sldMk cId="4028543032" sldId="1872"/>
        </pc:sldMkLst>
      </pc:sldChg>
      <pc:sldChg chg="modSp add">
        <pc:chgData name="Harsh Aryan" userId="226d50eb7626c0df" providerId="Windows Live" clId="Web-{D20633B4-F212-4C9B-8DAB-3CB7DA86D8F2}" dt="2020-06-18T15:18:58.044" v="39" actId="20577"/>
        <pc:sldMkLst>
          <pc:docMk/>
          <pc:sldMk cId="2251619267" sldId="1873"/>
        </pc:sldMkLst>
        <pc:spChg chg="mod">
          <ac:chgData name="Harsh Aryan" userId="226d50eb7626c0df" providerId="Windows Live" clId="Web-{D20633B4-F212-4C9B-8DAB-3CB7DA86D8F2}" dt="2020-06-18T15:18:58.044" v="39" actId="20577"/>
          <ac:spMkLst>
            <pc:docMk/>
            <pc:sldMk cId="2251619267" sldId="1873"/>
            <ac:spMk id="9" creationId="{0AA9F947-561B-4F50-9CC2-9F8A30578EB9}"/>
          </ac:spMkLst>
        </pc:spChg>
      </pc:sldChg>
      <pc:sldChg chg="addSp delSp modSp add replId">
        <pc:chgData name="Harsh Aryan" userId="226d50eb7626c0df" providerId="Windows Live" clId="Web-{D20633B4-F212-4C9B-8DAB-3CB7DA86D8F2}" dt="2020-06-18T15:19:53.295" v="56" actId="1076"/>
        <pc:sldMkLst>
          <pc:docMk/>
          <pc:sldMk cId="4196039340" sldId="1874"/>
        </pc:sldMkLst>
        <pc:spChg chg="del">
          <ac:chgData name="Harsh Aryan" userId="226d50eb7626c0df" providerId="Windows Live" clId="Web-{D20633B4-F212-4C9B-8DAB-3CB7DA86D8F2}" dt="2020-06-18T15:19:39.248" v="50"/>
          <ac:spMkLst>
            <pc:docMk/>
            <pc:sldMk cId="4196039340" sldId="1874"/>
            <ac:spMk id="4" creationId="{6668D25F-F73F-4586-B5ED-ED1BAFEDA7AE}"/>
          </ac:spMkLst>
        </pc:spChg>
        <pc:spChg chg="del">
          <ac:chgData name="Harsh Aryan" userId="226d50eb7626c0df" providerId="Windows Live" clId="Web-{D20633B4-F212-4C9B-8DAB-3CB7DA86D8F2}" dt="2020-06-18T15:19:39.248" v="49"/>
          <ac:spMkLst>
            <pc:docMk/>
            <pc:sldMk cId="4196039340" sldId="1874"/>
            <ac:spMk id="5" creationId="{484DDFE0-DE54-4880-9FF8-904D27264071}"/>
          </ac:spMkLst>
        </pc:spChg>
        <pc:spChg chg="del">
          <ac:chgData name="Harsh Aryan" userId="226d50eb7626c0df" providerId="Windows Live" clId="Web-{D20633B4-F212-4C9B-8DAB-3CB7DA86D8F2}" dt="2020-06-18T15:19:39.248" v="48"/>
          <ac:spMkLst>
            <pc:docMk/>
            <pc:sldMk cId="4196039340" sldId="1874"/>
            <ac:spMk id="6" creationId="{DDD0E7A3-EBFE-44E6-95EB-5D02FE0C5C85}"/>
          </ac:spMkLst>
        </pc:spChg>
        <pc:spChg chg="del">
          <ac:chgData name="Harsh Aryan" userId="226d50eb7626c0df" providerId="Windows Live" clId="Web-{D20633B4-F212-4C9B-8DAB-3CB7DA86D8F2}" dt="2020-06-18T15:19:39.248" v="44"/>
          <ac:spMkLst>
            <pc:docMk/>
            <pc:sldMk cId="4196039340" sldId="1874"/>
            <ac:spMk id="14" creationId="{2C9D63A7-B43D-4A27-89C8-9BA60D18EF37}"/>
          </ac:spMkLst>
        </pc:spChg>
        <pc:spChg chg="del">
          <ac:chgData name="Harsh Aryan" userId="226d50eb7626c0df" providerId="Windows Live" clId="Web-{D20633B4-F212-4C9B-8DAB-3CB7DA86D8F2}" dt="2020-06-18T15:19:39.248" v="43"/>
          <ac:spMkLst>
            <pc:docMk/>
            <pc:sldMk cId="4196039340" sldId="1874"/>
            <ac:spMk id="15" creationId="{311E2778-0D8A-48A6-B3CF-03F1B74D819B}"/>
          </ac:spMkLst>
        </pc:spChg>
        <pc:spChg chg="del">
          <ac:chgData name="Harsh Aryan" userId="226d50eb7626c0df" providerId="Windows Live" clId="Web-{D20633B4-F212-4C9B-8DAB-3CB7DA86D8F2}" dt="2020-06-18T15:19:39.248" v="42"/>
          <ac:spMkLst>
            <pc:docMk/>
            <pc:sldMk cId="4196039340" sldId="1874"/>
            <ac:spMk id="16" creationId="{FD2DDC9C-C0ED-4126-844C-F2D8AF3FBAF5}"/>
          </ac:spMkLst>
        </pc:spChg>
        <pc:spChg chg="del">
          <ac:chgData name="Harsh Aryan" userId="226d50eb7626c0df" providerId="Windows Live" clId="Web-{D20633B4-F212-4C9B-8DAB-3CB7DA86D8F2}" dt="2020-06-18T15:19:43.107" v="51"/>
          <ac:spMkLst>
            <pc:docMk/>
            <pc:sldMk cId="4196039340" sldId="1874"/>
            <ac:spMk id="18" creationId="{0374D3E0-966E-426E-A1F5-BDB6B1B651AF}"/>
          </ac:spMkLst>
        </pc:spChg>
        <pc:picChg chg="add mod">
          <ac:chgData name="Harsh Aryan" userId="226d50eb7626c0df" providerId="Windows Live" clId="Web-{D20633B4-F212-4C9B-8DAB-3CB7DA86D8F2}" dt="2020-06-18T15:19:53.295" v="56" actId="1076"/>
          <ac:picMkLst>
            <pc:docMk/>
            <pc:sldMk cId="4196039340" sldId="1874"/>
            <ac:picMk id="3" creationId="{54C3B4BF-CC82-4C8A-8A5A-8DAB266E5F60}"/>
          </ac:picMkLst>
        </pc:picChg>
        <pc:cxnChg chg="del mod">
          <ac:chgData name="Harsh Aryan" userId="226d50eb7626c0df" providerId="Windows Live" clId="Web-{D20633B4-F212-4C9B-8DAB-3CB7DA86D8F2}" dt="2020-06-18T15:19:39.248" v="47"/>
          <ac:cxnSpMkLst>
            <pc:docMk/>
            <pc:sldMk cId="4196039340" sldId="1874"/>
            <ac:cxnSpMk id="9" creationId="{95E7098F-9BAD-4475-8101-6DFE080FF51F}"/>
          </ac:cxnSpMkLst>
        </pc:cxnChg>
        <pc:cxnChg chg="del mod">
          <ac:chgData name="Harsh Aryan" userId="226d50eb7626c0df" providerId="Windows Live" clId="Web-{D20633B4-F212-4C9B-8DAB-3CB7DA86D8F2}" dt="2020-06-18T15:19:39.248" v="46"/>
          <ac:cxnSpMkLst>
            <pc:docMk/>
            <pc:sldMk cId="4196039340" sldId="1874"/>
            <ac:cxnSpMk id="11" creationId="{4C16344B-5154-4A74-84EB-8368AECF8E6D}"/>
          </ac:cxnSpMkLst>
        </pc:cxnChg>
        <pc:cxnChg chg="del mod">
          <ac:chgData name="Harsh Aryan" userId="226d50eb7626c0df" providerId="Windows Live" clId="Web-{D20633B4-F212-4C9B-8DAB-3CB7DA86D8F2}" dt="2020-06-18T15:19:39.248" v="45"/>
          <ac:cxnSpMkLst>
            <pc:docMk/>
            <pc:sldMk cId="4196039340" sldId="1874"/>
            <ac:cxnSpMk id="13" creationId="{80D5DD62-1D03-4D3E-BDB1-54D8F25849CE}"/>
          </ac:cxnSpMkLst>
        </pc:cxnChg>
      </pc:sldChg>
      <pc:sldChg chg="addSp delSp modSp add replId">
        <pc:chgData name="Harsh Aryan" userId="226d50eb7626c0df" providerId="Windows Live" clId="Web-{D20633B4-F212-4C9B-8DAB-3CB7DA86D8F2}" dt="2020-06-18T15:20:45.499" v="109" actId="14100"/>
        <pc:sldMkLst>
          <pc:docMk/>
          <pc:sldMk cId="1295317490" sldId="1875"/>
        </pc:sldMkLst>
        <pc:spChg chg="add mod">
          <ac:chgData name="Harsh Aryan" userId="226d50eb7626c0df" providerId="Windows Live" clId="Web-{D20633B4-F212-4C9B-8DAB-3CB7DA86D8F2}" dt="2020-06-18T15:20:39.249" v="105" actId="20577"/>
          <ac:spMkLst>
            <pc:docMk/>
            <pc:sldMk cId="1295317490" sldId="1875"/>
            <ac:spMk id="3" creationId="{48D9D22E-DE9F-45A5-B927-B3C981F7EC54}"/>
          </ac:spMkLst>
        </pc:spChg>
        <pc:spChg chg="del">
          <ac:chgData name="Harsh Aryan" userId="226d50eb7626c0df" providerId="Windows Live" clId="Web-{D20633B4-F212-4C9B-8DAB-3CB7DA86D8F2}" dt="2020-06-18T15:20:20.577" v="59"/>
          <ac:spMkLst>
            <pc:docMk/>
            <pc:sldMk cId="1295317490" sldId="1875"/>
            <ac:spMk id="5" creationId="{8BD65082-49C5-4F98-97EE-FF587551B295}"/>
          </ac:spMkLst>
        </pc:spChg>
        <pc:spChg chg="del">
          <ac:chgData name="Harsh Aryan" userId="226d50eb7626c0df" providerId="Windows Live" clId="Web-{D20633B4-F212-4C9B-8DAB-3CB7DA86D8F2}" dt="2020-06-18T15:20:20.530" v="58"/>
          <ac:spMkLst>
            <pc:docMk/>
            <pc:sldMk cId="1295317490" sldId="1875"/>
            <ac:spMk id="6" creationId="{90BF3290-8E60-415A-8574-C21E3BC3677C}"/>
          </ac:spMkLst>
        </pc:spChg>
        <pc:picChg chg="add mod">
          <ac:chgData name="Harsh Aryan" userId="226d50eb7626c0df" providerId="Windows Live" clId="Web-{D20633B4-F212-4C9B-8DAB-3CB7DA86D8F2}" dt="2020-06-18T15:20:45.499" v="109" actId="14100"/>
          <ac:picMkLst>
            <pc:docMk/>
            <pc:sldMk cId="1295317490" sldId="1875"/>
            <ac:picMk id="4" creationId="{2B43F82D-2E39-4DF1-BC42-F38454C18FE3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22:30.797" v="151" actId="20577"/>
        <pc:sldMkLst>
          <pc:docMk/>
          <pc:sldMk cId="3387668830" sldId="1876"/>
        </pc:sldMkLst>
        <pc:spChg chg="del">
          <ac:chgData name="Harsh Aryan" userId="226d50eb7626c0df" providerId="Windows Live" clId="Web-{D20633B4-F212-4C9B-8DAB-3CB7DA86D8F2}" dt="2020-06-18T15:22:10.750" v="114"/>
          <ac:spMkLst>
            <pc:docMk/>
            <pc:sldMk cId="3387668830" sldId="1876"/>
            <ac:spMk id="3" creationId="{07B0B5FF-6818-4C63-BF94-693BE28CE973}"/>
          </ac:spMkLst>
        </pc:spChg>
        <pc:spChg chg="mod">
          <ac:chgData name="Harsh Aryan" userId="226d50eb7626c0df" providerId="Windows Live" clId="Web-{D20633B4-F212-4C9B-8DAB-3CB7DA86D8F2}" dt="2020-06-18T15:22:30.797" v="151" actId="20577"/>
          <ac:spMkLst>
            <pc:docMk/>
            <pc:sldMk cId="3387668830" sldId="1876"/>
            <ac:spMk id="11" creationId="{3C2C53EA-4ED0-4A10-9961-A37DE0341804}"/>
          </ac:spMkLst>
        </pc:spChg>
        <pc:picChg chg="del">
          <ac:chgData name="Harsh Aryan" userId="226d50eb7626c0df" providerId="Windows Live" clId="Web-{D20633B4-F212-4C9B-8DAB-3CB7DA86D8F2}" dt="2020-06-18T15:22:05.672" v="111"/>
          <ac:picMkLst>
            <pc:docMk/>
            <pc:sldMk cId="3387668830" sldId="1876"/>
            <ac:picMk id="2" creationId="{B30BC1E8-9831-446C-97CA-7A69D114122E}"/>
          </ac:picMkLst>
        </pc:picChg>
        <pc:picChg chg="add mod">
          <ac:chgData name="Harsh Aryan" userId="226d50eb7626c0df" providerId="Windows Live" clId="Web-{D20633B4-F212-4C9B-8DAB-3CB7DA86D8F2}" dt="2020-06-18T15:22:20.969" v="118" actId="1076"/>
          <ac:picMkLst>
            <pc:docMk/>
            <pc:sldMk cId="3387668830" sldId="1876"/>
            <ac:picMk id="5" creationId="{E99DEAAF-DC00-4140-ABA2-98F38E6C7C0A}"/>
          </ac:picMkLst>
        </pc:picChg>
      </pc:sldChg>
      <pc:sldChg chg="modSp add ord replId">
        <pc:chgData name="Harsh Aryan" userId="226d50eb7626c0df" providerId="Windows Live" clId="Web-{D20633B4-F212-4C9B-8DAB-3CB7DA86D8F2}" dt="2020-06-18T15:23:02.094" v="164" actId="20577"/>
        <pc:sldMkLst>
          <pc:docMk/>
          <pc:sldMk cId="2470948073" sldId="1877"/>
        </pc:sldMkLst>
        <pc:spChg chg="mod">
          <ac:chgData name="Harsh Aryan" userId="226d50eb7626c0df" providerId="Windows Live" clId="Web-{D20633B4-F212-4C9B-8DAB-3CB7DA86D8F2}" dt="2020-06-18T15:23:02.094" v="164" actId="20577"/>
          <ac:spMkLst>
            <pc:docMk/>
            <pc:sldMk cId="2470948073" sldId="1877"/>
            <ac:spMk id="2" creationId="{A94427CA-5C32-4422-B9D6-AB826A2B7E8C}"/>
          </ac:spMkLst>
        </pc:spChg>
      </pc:sldChg>
      <pc:sldChg chg="modSp add ord replId">
        <pc:chgData name="Harsh Aryan" userId="226d50eb7626c0df" providerId="Windows Live" clId="Web-{D20633B4-F212-4C9B-8DAB-3CB7DA86D8F2}" dt="2020-06-18T15:31:46.273" v="222" actId="20577"/>
        <pc:sldMkLst>
          <pc:docMk/>
          <pc:sldMk cId="1104682730" sldId="1878"/>
        </pc:sldMkLst>
        <pc:spChg chg="mod">
          <ac:chgData name="Harsh Aryan" userId="226d50eb7626c0df" providerId="Windows Live" clId="Web-{D20633B4-F212-4C9B-8DAB-3CB7DA86D8F2}" dt="2020-06-18T15:31:46.273" v="222" actId="20577"/>
          <ac:spMkLst>
            <pc:docMk/>
            <pc:sldMk cId="1104682730" sldId="1878"/>
            <ac:spMk id="2" creationId="{A94427CA-5C32-4422-B9D6-AB826A2B7E8C}"/>
          </ac:spMkLst>
        </pc:spChg>
      </pc:sldChg>
      <pc:sldChg chg="addSp delSp modSp add replId">
        <pc:chgData name="Harsh Aryan" userId="226d50eb7626c0df" providerId="Windows Live" clId="Web-{D20633B4-F212-4C9B-8DAB-3CB7DA86D8F2}" dt="2020-06-18T15:38:05.778" v="266" actId="20577"/>
        <pc:sldMkLst>
          <pc:docMk/>
          <pc:sldMk cId="2140650401" sldId="1880"/>
        </pc:sldMkLst>
        <pc:spChg chg="add mod">
          <ac:chgData name="Harsh Aryan" userId="226d50eb7626c0df" providerId="Windows Live" clId="Web-{D20633B4-F212-4C9B-8DAB-3CB7DA86D8F2}" dt="2020-06-18T15:38:05.778" v="266" actId="20577"/>
          <ac:spMkLst>
            <pc:docMk/>
            <pc:sldMk cId="2140650401" sldId="1880"/>
            <ac:spMk id="3" creationId="{1D077688-58CE-47BF-A50D-352279370C60}"/>
          </ac:spMkLst>
        </pc:spChg>
        <pc:spChg chg="del">
          <ac:chgData name="Harsh Aryan" userId="226d50eb7626c0df" providerId="Windows Live" clId="Web-{D20633B4-F212-4C9B-8DAB-3CB7DA86D8F2}" dt="2020-06-18T15:37:16.949" v="234"/>
          <ac:spMkLst>
            <pc:docMk/>
            <pc:sldMk cId="2140650401" sldId="1880"/>
            <ac:spMk id="4" creationId="{6668D25F-F73F-4586-B5ED-ED1BAFEDA7AE}"/>
          </ac:spMkLst>
        </pc:spChg>
        <pc:spChg chg="del">
          <ac:chgData name="Harsh Aryan" userId="226d50eb7626c0df" providerId="Windows Live" clId="Web-{D20633B4-F212-4C9B-8DAB-3CB7DA86D8F2}" dt="2020-06-18T15:37:16.949" v="233"/>
          <ac:spMkLst>
            <pc:docMk/>
            <pc:sldMk cId="2140650401" sldId="1880"/>
            <ac:spMk id="5" creationId="{484DDFE0-DE54-4880-9FF8-904D27264071}"/>
          </ac:spMkLst>
        </pc:spChg>
        <pc:spChg chg="del">
          <ac:chgData name="Harsh Aryan" userId="226d50eb7626c0df" providerId="Windows Live" clId="Web-{D20633B4-F212-4C9B-8DAB-3CB7DA86D8F2}" dt="2020-06-18T15:37:16.949" v="232"/>
          <ac:spMkLst>
            <pc:docMk/>
            <pc:sldMk cId="2140650401" sldId="1880"/>
            <ac:spMk id="6" creationId="{DDD0E7A3-EBFE-44E6-95EB-5D02FE0C5C85}"/>
          </ac:spMkLst>
        </pc:spChg>
        <pc:spChg chg="del">
          <ac:chgData name="Harsh Aryan" userId="226d50eb7626c0df" providerId="Windows Live" clId="Web-{D20633B4-F212-4C9B-8DAB-3CB7DA86D8F2}" dt="2020-06-18T15:37:16.933" v="228"/>
          <ac:spMkLst>
            <pc:docMk/>
            <pc:sldMk cId="2140650401" sldId="1880"/>
            <ac:spMk id="14" creationId="{2C9D63A7-B43D-4A27-89C8-9BA60D18EF37}"/>
          </ac:spMkLst>
        </pc:spChg>
        <pc:spChg chg="del">
          <ac:chgData name="Harsh Aryan" userId="226d50eb7626c0df" providerId="Windows Live" clId="Web-{D20633B4-F212-4C9B-8DAB-3CB7DA86D8F2}" dt="2020-06-18T15:37:16.933" v="227"/>
          <ac:spMkLst>
            <pc:docMk/>
            <pc:sldMk cId="2140650401" sldId="1880"/>
            <ac:spMk id="15" creationId="{311E2778-0D8A-48A6-B3CF-03F1B74D819B}"/>
          </ac:spMkLst>
        </pc:spChg>
        <pc:spChg chg="del">
          <ac:chgData name="Harsh Aryan" userId="226d50eb7626c0df" providerId="Windows Live" clId="Web-{D20633B4-F212-4C9B-8DAB-3CB7DA86D8F2}" dt="2020-06-18T15:37:16.933" v="226"/>
          <ac:spMkLst>
            <pc:docMk/>
            <pc:sldMk cId="2140650401" sldId="1880"/>
            <ac:spMk id="16" creationId="{FD2DDC9C-C0ED-4126-844C-F2D8AF3FBAF5}"/>
          </ac:spMkLst>
        </pc:spChg>
        <pc:spChg chg="del">
          <ac:chgData name="Harsh Aryan" userId="226d50eb7626c0df" providerId="Windows Live" clId="Web-{D20633B4-F212-4C9B-8DAB-3CB7DA86D8F2}" dt="2020-06-18T15:37:16.933" v="225"/>
          <ac:spMkLst>
            <pc:docMk/>
            <pc:sldMk cId="2140650401" sldId="1880"/>
            <ac:spMk id="18" creationId="{0374D3E0-966E-426E-A1F5-BDB6B1B651AF}"/>
          </ac:spMkLst>
        </pc:spChg>
        <pc:cxnChg chg="del mod">
          <ac:chgData name="Harsh Aryan" userId="226d50eb7626c0df" providerId="Windows Live" clId="Web-{D20633B4-F212-4C9B-8DAB-3CB7DA86D8F2}" dt="2020-06-18T15:37:16.949" v="231"/>
          <ac:cxnSpMkLst>
            <pc:docMk/>
            <pc:sldMk cId="2140650401" sldId="1880"/>
            <ac:cxnSpMk id="9" creationId="{95E7098F-9BAD-4475-8101-6DFE080FF51F}"/>
          </ac:cxnSpMkLst>
        </pc:cxnChg>
        <pc:cxnChg chg="del mod">
          <ac:chgData name="Harsh Aryan" userId="226d50eb7626c0df" providerId="Windows Live" clId="Web-{D20633B4-F212-4C9B-8DAB-3CB7DA86D8F2}" dt="2020-06-18T15:37:16.949" v="230"/>
          <ac:cxnSpMkLst>
            <pc:docMk/>
            <pc:sldMk cId="2140650401" sldId="1880"/>
            <ac:cxnSpMk id="11" creationId="{4C16344B-5154-4A74-84EB-8368AECF8E6D}"/>
          </ac:cxnSpMkLst>
        </pc:cxnChg>
        <pc:cxnChg chg="del mod">
          <ac:chgData name="Harsh Aryan" userId="226d50eb7626c0df" providerId="Windows Live" clId="Web-{D20633B4-F212-4C9B-8DAB-3CB7DA86D8F2}" dt="2020-06-18T15:37:16.949" v="229"/>
          <ac:cxnSpMkLst>
            <pc:docMk/>
            <pc:sldMk cId="2140650401" sldId="1880"/>
            <ac:cxnSpMk id="13" creationId="{80D5DD62-1D03-4D3E-BDB1-54D8F25849CE}"/>
          </ac:cxnSpMkLst>
        </pc:cxnChg>
      </pc:sldChg>
      <pc:sldChg chg="add del replId">
        <pc:chgData name="Harsh Aryan" userId="226d50eb7626c0df" providerId="Windows Live" clId="Web-{D20633B4-F212-4C9B-8DAB-3CB7DA86D8F2}" dt="2020-06-18T15:37:20.027" v="236"/>
        <pc:sldMkLst>
          <pc:docMk/>
          <pc:sldMk cId="1224249042" sldId="1881"/>
        </pc:sldMkLst>
      </pc:sldChg>
      <pc:sldChg chg="addSp delSp modSp add del replId">
        <pc:chgData name="Harsh Aryan" userId="226d50eb7626c0df" providerId="Windows Live" clId="Web-{D20633B4-F212-4C9B-8DAB-3CB7DA86D8F2}" dt="2020-06-18T15:41:08.561" v="282"/>
        <pc:sldMkLst>
          <pc:docMk/>
          <pc:sldMk cId="3542170140" sldId="1881"/>
        </pc:sldMkLst>
        <pc:picChg chg="del">
          <ac:chgData name="Harsh Aryan" userId="226d50eb7626c0df" providerId="Windows Live" clId="Web-{D20633B4-F212-4C9B-8DAB-3CB7DA86D8F2}" dt="2020-06-18T15:38:27.403" v="269"/>
          <ac:picMkLst>
            <pc:docMk/>
            <pc:sldMk cId="3542170140" sldId="1881"/>
            <ac:picMk id="3" creationId="{54C3B4BF-CC82-4C8A-8A5A-8DAB266E5F60}"/>
          </ac:picMkLst>
        </pc:picChg>
        <pc:picChg chg="add mod">
          <ac:chgData name="Harsh Aryan" userId="226d50eb7626c0df" providerId="Windows Live" clId="Web-{D20633B4-F212-4C9B-8DAB-3CB7DA86D8F2}" dt="2020-06-18T15:38:34.403" v="272" actId="14100"/>
          <ac:picMkLst>
            <pc:docMk/>
            <pc:sldMk cId="3542170140" sldId="1881"/>
            <ac:picMk id="4" creationId="{5E93282F-0D45-4CD4-AD10-F2620BE5D79C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40:31.155" v="281" actId="1076"/>
        <pc:sldMkLst>
          <pc:docMk/>
          <pc:sldMk cId="3352442615" sldId="1882"/>
        </pc:sldMkLst>
        <pc:spChg chg="del">
          <ac:chgData name="Harsh Aryan" userId="226d50eb7626c0df" providerId="Windows Live" clId="Web-{D20633B4-F212-4C9B-8DAB-3CB7DA86D8F2}" dt="2020-06-18T15:40:24.498" v="278"/>
          <ac:spMkLst>
            <pc:docMk/>
            <pc:sldMk cId="3352442615" sldId="1882"/>
            <ac:spMk id="4" creationId="{E93EDE5E-2D48-4E24-A2B6-4E2A062EA36F}"/>
          </ac:spMkLst>
        </pc:spChg>
        <pc:spChg chg="del">
          <ac:chgData name="Harsh Aryan" userId="226d50eb7626c0df" providerId="Windows Live" clId="Web-{D20633B4-F212-4C9B-8DAB-3CB7DA86D8F2}" dt="2020-06-18T15:40:24.498" v="277"/>
          <ac:spMkLst>
            <pc:docMk/>
            <pc:sldMk cId="3352442615" sldId="1882"/>
            <ac:spMk id="7" creationId="{6E296B87-D138-429A-AD7D-8D88B1899019}"/>
          </ac:spMkLst>
        </pc:spChg>
        <pc:spChg chg="del">
          <ac:chgData name="Harsh Aryan" userId="226d50eb7626c0df" providerId="Windows Live" clId="Web-{D20633B4-F212-4C9B-8DAB-3CB7DA86D8F2}" dt="2020-06-18T15:40:20.592" v="274"/>
          <ac:spMkLst>
            <pc:docMk/>
            <pc:sldMk cId="3352442615" sldId="1882"/>
            <ac:spMk id="8" creationId="{2859D176-09D8-42B5-8932-CA8612FE71EC}"/>
          </ac:spMkLst>
        </pc:spChg>
        <pc:picChg chg="add mod">
          <ac:chgData name="Harsh Aryan" userId="226d50eb7626c0df" providerId="Windows Live" clId="Web-{D20633B4-F212-4C9B-8DAB-3CB7DA86D8F2}" dt="2020-06-18T15:40:31.155" v="281" actId="1076"/>
          <ac:picMkLst>
            <pc:docMk/>
            <pc:sldMk cId="3352442615" sldId="1882"/>
            <ac:picMk id="3" creationId="{0C21D491-8D5B-42EB-9846-7889D84A1D90}"/>
          </ac:picMkLst>
        </pc:picChg>
        <pc:picChg chg="del">
          <ac:chgData name="Harsh Aryan" userId="226d50eb7626c0df" providerId="Windows Live" clId="Web-{D20633B4-F212-4C9B-8DAB-3CB7DA86D8F2}" dt="2020-06-18T15:40:20.607" v="275"/>
          <ac:picMkLst>
            <pc:docMk/>
            <pc:sldMk cId="3352442615" sldId="1882"/>
            <ac:picMk id="2052" creationId="{E2DED588-FB64-4663-851C-EFD40426721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50:20.771" v="299" actId="1076"/>
        <pc:sldMkLst>
          <pc:docMk/>
          <pc:sldMk cId="3339113338" sldId="1883"/>
        </pc:sldMkLst>
        <pc:spChg chg="del">
          <ac:chgData name="Harsh Aryan" userId="226d50eb7626c0df" providerId="Windows Live" clId="Web-{D20633B4-F212-4C9B-8DAB-3CB7DA86D8F2}" dt="2020-06-18T15:49:36.521" v="287"/>
          <ac:spMkLst>
            <pc:docMk/>
            <pc:sldMk cId="3339113338" sldId="1883"/>
            <ac:spMk id="4" creationId="{E93EDE5E-2D48-4E24-A2B6-4E2A062EA36F}"/>
          </ac:spMkLst>
        </pc:spChg>
        <pc:spChg chg="del">
          <ac:chgData name="Harsh Aryan" userId="226d50eb7626c0df" providerId="Windows Live" clId="Web-{D20633B4-F212-4C9B-8DAB-3CB7DA86D8F2}" dt="2020-06-18T15:49:36.521" v="286"/>
          <ac:spMkLst>
            <pc:docMk/>
            <pc:sldMk cId="3339113338" sldId="1883"/>
            <ac:spMk id="7" creationId="{6E296B87-D138-429A-AD7D-8D88B1899019}"/>
          </ac:spMkLst>
        </pc:spChg>
        <pc:spChg chg="del">
          <ac:chgData name="Harsh Aryan" userId="226d50eb7626c0df" providerId="Windows Live" clId="Web-{D20633B4-F212-4C9B-8DAB-3CB7DA86D8F2}" dt="2020-06-18T15:49:33.583" v="284"/>
          <ac:spMkLst>
            <pc:docMk/>
            <pc:sldMk cId="3339113338" sldId="1883"/>
            <ac:spMk id="8" creationId="{2859D176-09D8-42B5-8932-CA8612FE71EC}"/>
          </ac:spMkLst>
        </pc:spChg>
        <pc:picChg chg="add del mod">
          <ac:chgData name="Harsh Aryan" userId="226d50eb7626c0df" providerId="Windows Live" clId="Web-{D20633B4-F212-4C9B-8DAB-3CB7DA86D8F2}" dt="2020-06-18T15:50:11.037" v="294"/>
          <ac:picMkLst>
            <pc:docMk/>
            <pc:sldMk cId="3339113338" sldId="1883"/>
            <ac:picMk id="3" creationId="{32C3270C-E4F8-4429-9545-C63712A60877}"/>
          </ac:picMkLst>
        </pc:picChg>
        <pc:picChg chg="add mod">
          <ac:chgData name="Harsh Aryan" userId="226d50eb7626c0df" providerId="Windows Live" clId="Web-{D20633B4-F212-4C9B-8DAB-3CB7DA86D8F2}" dt="2020-06-18T15:50:20.771" v="299" actId="1076"/>
          <ac:picMkLst>
            <pc:docMk/>
            <pc:sldMk cId="3339113338" sldId="1883"/>
            <ac:picMk id="5" creationId="{AAFD4C18-BD87-4658-847F-CDBBF1505B94}"/>
          </ac:picMkLst>
        </pc:picChg>
        <pc:picChg chg="del">
          <ac:chgData name="Harsh Aryan" userId="226d50eb7626c0df" providerId="Windows Live" clId="Web-{D20633B4-F212-4C9B-8DAB-3CB7DA86D8F2}" dt="2020-06-18T15:49:33.583" v="285"/>
          <ac:picMkLst>
            <pc:docMk/>
            <pc:sldMk cId="3339113338" sldId="1883"/>
            <ac:picMk id="2052" creationId="{E2DED588-FB64-4663-851C-EFD40426721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5:51:31.444" v="304" actId="14100"/>
        <pc:sldMkLst>
          <pc:docMk/>
          <pc:sldMk cId="3690581761" sldId="1884"/>
        </pc:sldMkLst>
        <pc:picChg chg="add mod">
          <ac:chgData name="Harsh Aryan" userId="226d50eb7626c0df" providerId="Windows Live" clId="Web-{D20633B4-F212-4C9B-8DAB-3CB7DA86D8F2}" dt="2020-06-18T15:51:31.444" v="304" actId="14100"/>
          <ac:picMkLst>
            <pc:docMk/>
            <pc:sldMk cId="3690581761" sldId="1884"/>
            <ac:picMk id="3" creationId="{A01740B0-EF68-405F-866F-CD7BB787F8FC}"/>
          </ac:picMkLst>
        </pc:picChg>
        <pc:picChg chg="del">
          <ac:chgData name="Harsh Aryan" userId="226d50eb7626c0df" providerId="Windows Live" clId="Web-{D20633B4-F212-4C9B-8DAB-3CB7DA86D8F2}" dt="2020-06-18T15:51:24.819" v="301"/>
          <ac:picMkLst>
            <pc:docMk/>
            <pc:sldMk cId="3690581761" sldId="1884"/>
            <ac:picMk id="5" creationId="{AAFD4C18-BD87-4658-847F-CDBBF1505B94}"/>
          </ac:picMkLst>
        </pc:picChg>
      </pc:sldChg>
      <pc:sldChg chg="addSp delSp modSp add replId">
        <pc:chgData name="Harsh Aryan" userId="226d50eb7626c0df" providerId="Windows Live" clId="Web-{D20633B4-F212-4C9B-8DAB-3CB7DA86D8F2}" dt="2020-06-18T16:08:59.192" v="329" actId="14100"/>
        <pc:sldMkLst>
          <pc:docMk/>
          <pc:sldMk cId="310030734" sldId="1885"/>
        </pc:sldMkLst>
        <pc:spChg chg="add mod">
          <ac:chgData name="Harsh Aryan" userId="226d50eb7626c0df" providerId="Windows Live" clId="Web-{D20633B4-F212-4C9B-8DAB-3CB7DA86D8F2}" dt="2020-06-18T16:00:44.967" v="308"/>
          <ac:spMkLst>
            <pc:docMk/>
            <pc:sldMk cId="310030734" sldId="1885"/>
            <ac:spMk id="4" creationId="{FE84EEC5-6F4C-4FE1-9C33-653AD096F70C}"/>
          </ac:spMkLst>
        </pc:spChg>
        <pc:spChg chg="add mod">
          <ac:chgData name="Harsh Aryan" userId="226d50eb7626c0df" providerId="Windows Live" clId="Web-{D20633B4-F212-4C9B-8DAB-3CB7DA86D8F2}" dt="2020-06-18T16:02:14.702" v="310"/>
          <ac:spMkLst>
            <pc:docMk/>
            <pc:sldMk cId="310030734" sldId="1885"/>
            <ac:spMk id="5" creationId="{FBCEB1F5-B1BB-4FC6-83DD-10FE54BA5DC1}"/>
          </ac:spMkLst>
        </pc:spChg>
        <pc:spChg chg="add mod">
          <ac:chgData name="Harsh Aryan" userId="226d50eb7626c0df" providerId="Windows Live" clId="Web-{D20633B4-F212-4C9B-8DAB-3CB7DA86D8F2}" dt="2020-06-18T16:02:38.234" v="314" actId="20577"/>
          <ac:spMkLst>
            <pc:docMk/>
            <pc:sldMk cId="310030734" sldId="1885"/>
            <ac:spMk id="6" creationId="{255ECBD6-A5DD-46EE-A7F4-9F62E33F9859}"/>
          </ac:spMkLst>
        </pc:spChg>
        <pc:spChg chg="add del mod">
          <ac:chgData name="Harsh Aryan" userId="226d50eb7626c0df" providerId="Windows Live" clId="Web-{D20633B4-F212-4C9B-8DAB-3CB7DA86D8F2}" dt="2020-06-18T16:04:06.094" v="326"/>
          <ac:spMkLst>
            <pc:docMk/>
            <pc:sldMk cId="310030734" sldId="1885"/>
            <ac:spMk id="8" creationId="{168219BF-57D3-47D3-816F-AE95C89B10D6}"/>
          </ac:spMkLst>
        </pc:spChg>
        <pc:picChg chg="del">
          <ac:chgData name="Harsh Aryan" userId="226d50eb7626c0df" providerId="Windows Live" clId="Web-{D20633B4-F212-4C9B-8DAB-3CB7DA86D8F2}" dt="2020-06-18T16:00:43.748" v="306"/>
          <ac:picMkLst>
            <pc:docMk/>
            <pc:sldMk cId="310030734" sldId="1885"/>
            <ac:picMk id="3" creationId="{0C21D491-8D5B-42EB-9846-7889D84A1D90}"/>
          </ac:picMkLst>
        </pc:picChg>
        <pc:picChg chg="add del mod">
          <ac:chgData name="Harsh Aryan" userId="226d50eb7626c0df" providerId="Windows Live" clId="Web-{D20633B4-F212-4C9B-8DAB-3CB7DA86D8F2}" dt="2020-06-18T16:04:00.563" v="322"/>
          <ac:picMkLst>
            <pc:docMk/>
            <pc:sldMk cId="310030734" sldId="1885"/>
            <ac:picMk id="7" creationId="{93BACF0D-3F6F-43B7-A63A-DD545B080361}"/>
          </ac:picMkLst>
        </pc:picChg>
        <pc:picChg chg="add mod">
          <ac:chgData name="Harsh Aryan" userId="226d50eb7626c0df" providerId="Windows Live" clId="Web-{D20633B4-F212-4C9B-8DAB-3CB7DA86D8F2}" dt="2020-06-18T16:08:59.192" v="329" actId="14100"/>
          <ac:picMkLst>
            <pc:docMk/>
            <pc:sldMk cId="310030734" sldId="1885"/>
            <ac:picMk id="9" creationId="{FBF3C73E-085A-46BD-97BD-7A415548F01E}"/>
          </ac:picMkLst>
        </pc:picChg>
      </pc:sldChg>
      <pc:sldChg chg="add replId">
        <pc:chgData name="Harsh Aryan" userId="226d50eb7626c0df" providerId="Windows Live" clId="Web-{D20633B4-F212-4C9B-8DAB-3CB7DA86D8F2}" dt="2020-06-18T16:03:58.219" v="321"/>
        <pc:sldMkLst>
          <pc:docMk/>
          <pc:sldMk cId="3676979320" sldId="1886"/>
        </pc:sldMkLst>
      </pc:sldChg>
      <pc:sldChg chg="addSp delSp modSp add replId">
        <pc:chgData name="Harsh Aryan" userId="226d50eb7626c0df" providerId="Windows Live" clId="Web-{D20633B4-F212-4C9B-8DAB-3CB7DA86D8F2}" dt="2020-06-18T16:09:17.630" v="334" actId="14100"/>
        <pc:sldMkLst>
          <pc:docMk/>
          <pc:sldMk cId="3543741760" sldId="1887"/>
        </pc:sldMkLst>
        <pc:picChg chg="add mod">
          <ac:chgData name="Harsh Aryan" userId="226d50eb7626c0df" providerId="Windows Live" clId="Web-{D20633B4-F212-4C9B-8DAB-3CB7DA86D8F2}" dt="2020-06-18T16:09:17.630" v="334" actId="14100"/>
          <ac:picMkLst>
            <pc:docMk/>
            <pc:sldMk cId="3543741760" sldId="1887"/>
            <ac:picMk id="3" creationId="{F202CDE7-7454-41B6-BA91-5BDE880B9FC4}"/>
          </ac:picMkLst>
        </pc:picChg>
        <pc:picChg chg="del">
          <ac:chgData name="Harsh Aryan" userId="226d50eb7626c0df" providerId="Windows Live" clId="Web-{D20633B4-F212-4C9B-8DAB-3CB7DA86D8F2}" dt="2020-06-18T16:09:03.582" v="331"/>
          <ac:picMkLst>
            <pc:docMk/>
            <pc:sldMk cId="3543741760" sldId="1887"/>
            <ac:picMk id="9" creationId="{FBF3C73E-085A-46BD-97BD-7A415548F01E}"/>
          </ac:picMkLst>
        </pc:picChg>
      </pc:sldChg>
      <pc:sldChg chg="add">
        <pc:chgData name="Harsh Aryan" userId="226d50eb7626c0df" providerId="Windows Live" clId="Web-{D20633B4-F212-4C9B-8DAB-3CB7DA86D8F2}" dt="2020-06-18T16:11:08.475" v="335"/>
        <pc:sldMkLst>
          <pc:docMk/>
          <pc:sldMk cId="3861978460" sldId="1888"/>
        </pc:sldMkLst>
      </pc:sldChg>
      <pc:sldChg chg="addSp delSp modSp add replId">
        <pc:chgData name="Harsh Aryan" userId="226d50eb7626c0df" providerId="Windows Live" clId="Web-{D20633B4-F212-4C9B-8DAB-3CB7DA86D8F2}" dt="2020-06-18T16:12:38.413" v="341" actId="1076"/>
        <pc:sldMkLst>
          <pc:docMk/>
          <pc:sldMk cId="3614030048" sldId="1889"/>
        </pc:sldMkLst>
        <pc:picChg chg="del">
          <ac:chgData name="Harsh Aryan" userId="226d50eb7626c0df" providerId="Windows Live" clId="Web-{D20633B4-F212-4C9B-8DAB-3CB7DA86D8F2}" dt="2020-06-18T16:12:30.476" v="337"/>
          <ac:picMkLst>
            <pc:docMk/>
            <pc:sldMk cId="3614030048" sldId="1889"/>
            <ac:picMk id="3" creationId="{54C3B4BF-CC82-4C8A-8A5A-8DAB266E5F60}"/>
          </ac:picMkLst>
        </pc:picChg>
        <pc:picChg chg="add mod">
          <ac:chgData name="Harsh Aryan" userId="226d50eb7626c0df" providerId="Windows Live" clId="Web-{D20633B4-F212-4C9B-8DAB-3CB7DA86D8F2}" dt="2020-06-18T16:12:38.413" v="341" actId="1076"/>
          <ac:picMkLst>
            <pc:docMk/>
            <pc:sldMk cId="3614030048" sldId="1889"/>
            <ac:picMk id="4" creationId="{B32994E0-90F5-4624-879F-5D3E7DC85DE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6/18/2020 8:34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1:07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16257 9434 1524 0,'0'0'0'0,"-21"-7"0"16,-17-1 0-16,1-1 283 0,0-3-283 0,8 9 284 15,2-3-284-15,1 5 220 0,-2-1-220 0,9 4 221 0,-2-1-221 16,-5 8 179-16,-4 0-179 0,-3 6 179 0,-4 9-179 16,-1 5 80-16,-6 6-80 0,2 7 81 0,0 10-81 15,-5 25 55-15,-2 21-55 0,11-9 56 0,-1-1-56 0,4 18-3 16,6 13 3-16,-6-4-3 0,5 3 3 0,4 2 44 15,5 4-44-15,0 1 44 0,7 0-44 0,16-10 20 16,13-8-20-16,6-6 20 0,9-5-20 0,5-3-2 16,5-2 2-16,4-7-2 0,1-5 2 0,17 1 46 15,9 1-46-15,8-16 46 0,-2-8-46 0,-4-9 0 16,2-9 0-16,11-13 1 0,5-10-1 0,-2-4 40 16,-2-7-40-16,6-7 41 0,-1-10-41 0,1-3 22 0,-1-6-22 15,-11-15 22-15,-11-12-22 0,10-7-1 0,6-7 1 16,-9 6 0-16,-2-3 0 0,-7 3 37 0,-5-5-37 0,-2-2 37 15,-7-4-37-15,4-2-22 0,-1 1 22 0,-4 8-22 16,-6 6 22-16,-5-6 32 0,-7-3-32 0,-7 5 32 16,-5-2-32-16,-3-4-33 0,0 2 33 0,-3-1-33 15,-3 1 33-15,0-8 16 0,0-9-16 0,-2 7 17 16,1 3-17-16,-3-8-2 0,1-7 2 16,-1 8-1-16,-1 1 1 0,-4 2 30 0,-2 7-30 0,-3-7 30 15,-3 3-30-15,-6-5-6 0,-6-4 6 0,-3 7-5 16,-1 3 5-16,-7 2-2 0,-1 3 2 0,-4-9-2 15,-2-8 2-15,-14 9-26 0,-9 2 26 0,-4 11-26 16,-1 11 26-16,-4 4 1 0,3 1-1 0,-3 1 2 16,-1 3-2-16,-17 12-4 0,-11 1 4 0,12 21-3 15,-4 11 3-15,-11 19-49 0,-12 16 49 0,10 5-49 16,-4 11 49-16,-8 25-22 0,-2 18 22 0,8 3-22 0,9 3 22 16,-12 19-1-16,-4 16 1 0,16-12 0 0,10-2 0 0,21-2 1 15,15 0-1-15,6-11 1 0,6-8-1 0,12-10-22 16,5-8 22-16,8-15-22 0,12-9 22 0,9-11-222 15,10-12 222-15,3-3-222 0,5-7 222 0,23 38-2071 16</inkml:trace>
  <inkml:trace contextRef="#ctx0" brushRef="#br0" timeOffset="1634.75">19746 7351 606 0,'0'0'0'0,"0"0"0"15,0 0 0-15,0 0 364 0,0 0-364 0,0 0 365 16,0 0-365-16,0 0 238 0,0 0-238 0,0 0 238 16,0 0-238-16,0 0 170 0,0 0-170 0,0 0 170 15,0 0-170-15,0 0 80 0,0 27-80 0,4-12 80 16,-1 6-80-16,2 3 21 0,1 4-21 0,1-1 21 16,1-6-21-16,5 3 58 0,-5-6-58 0,1-4 59 0,-4-2-59 15,4 0 8-15,2-1-8 0,-3-3 9 0,-1-1-9 16,2-4 94-16,0 3-94 0,3-6 94 0,4-7-94 15,-4-2 88-15,2-8-88 0,-4-5 88 0,3-9-88 16,-1-2 43-16,0-3-43 0,2-3 43 0,2 3-43 0,1-4 11 16,3 1-11-16,0-1 11 0,5-1-11 0,1-5 32 15,4-6-32-15,0 4 32 0,4 0-32 0,1 0-2 16,4 5 2-16,-8 4-1 0,-1-1 1 0,-2 8 4 16,-4 1-4-16,-4 7 5 0,-3 0-5 0,1 3 8 15,-8 2-8-15,-1 7 8 0,-6 4-8 0,-3 8 1 16,7-11-1-16,-7 11 1 0,0 0-1 0,0 0-141 0,0 0 141 15,0 0-140-15,-3 14 140 0,-4 0-469 0,-2 5 469 16,-1 1-468-16,-4 8 468 0,-11 18-1195 0</inkml:trace>
  <inkml:trace contextRef="#ctx0" brushRef="#br0" timeOffset="2085.75">19945 7572 1054 0,'0'0'0'0,"11"-7"0"0,6-8 0 15,-10 8 300-15,-7 7-300 0,0 0 301 0,-3 13-301 16,-1-4 246-16,-1 7-246 0,5-4 246 0,-3 0-246 15,3 3 153-15,3 2-153 0,-1 4 153 0,1 1-153 0,1 2 119 16,1 0-119-16,0-5 119 0,-1-7-119 0,1 5 45 16,-1-1-45-16,1-6 46 0,2 2-46 0,0 0 39 15,2-2-39-15,-2-3 40 0,0-2-40 0,1-1 56 16,1-1-56-16,7-8 57 0,1-2-57 0,1-5 41 16,-1-7-41-16,4-1 42 0,2-10-42 0,1 0 0 15,4-6 0-15,5-14 1 0,-1-7-1 0,1-6 35 16,2-4-35-16,7-9 35 0,3-11-35 0,1-1 9 0,-4 1-9 15,0 8 10-15,-4 7-10 0,1 8-13 0,2 9 13 16,-2 11-12-16,-9 6 12 0,-8 9 56 0,-6 5-56 16,-2-4 57-16,-5 4-57 0,-2 3 0 0,-2 3 0 0,-2 6 0 15,-1 0 0-15,2 3 0 0,-4 2 0 0,0 7 1 16,0 0-1-16,0 0-38 0,0 0 38 0,0 0-38 16,-6 5 38-16,-1 2-571 0,-1 5 571 0,-4 9-570 15,-2 13 570-15,-13 19-1312 0</inkml:trace>
  <inkml:trace contextRef="#ctx0" brushRef="#br0" timeOffset="3407.12">23700 8459 1255 0,'0'0'0'0,"0"0"0"0,0 0 0 0,0 0 199 15,0 0-199-15,-33 4 199 0,-21 3-199 0,54-7 172 16,0 0-172-16,-56 12 173 0,-9 3-173 0,65-15 146 16,0 0-146-16,-59 33 147 0,-1 6-147 0,11 6 3 15,9 4-3-15,0 20 3 0,3 10-3 0,37-79 52 16,0 0-52-16,-28 103 52 0,11 24-52 15,17-127 0-15,0 0 0 0,-9 141 0 0,9 20 0 0,11-15 14 16,8-4-14-16,4-18 15 0,3-16-15 0,9 4 18 16,7-4-18-16,8-28 18 0,10-18-18 0,-60-62 50 0,0 0-50 15,87 62 50-15,20-7-50 0,-107-55 50 0,0 0-50 16,134 26 51-16,22-19-51 0,-156-7 0 0,0 0 0 16,160-25 1-16,13-26-1 0,-173 51 13 0,0 0-13 0,149-72 13 15,-13-19-13-15,-136 91 0 0,0 0 0 0,119-88 0 16,-16-6 0-16,-30 7 22 0,-18 2-22 0,-17 8 22 15,-12 5-22-15,-3 0 43 0,-6 5-43 0,-6-8 43 16,-6-4-43-16,-5 79-10 0,0 0 10 0,2-96-9 16,-4-16 9-16,-10 14 0 0,0 2 0 0,-1 14 1 15,0 10-1-15,13 72-2 0,0 0 2 0,-34-72-1 16,-11 1 1-16,-2 18 6 0,-9 12-6 0,21 17 7 16,9 19-7-16,-2-4 62 0,1 6-62 0,-11-1 62 15,-7 4-62-15,-10 7 18 0,-9 5-18 0,-17 12 19 16,-11 5-19-16,10 6 9 0,5 6-9 0,-10 2 9 0,-1 3-9 15,4 2 2-15,0 7-2 0,11-5 2 0,7-2-2 16,-4 2 0-16,-2 1 0 0,11-10 0 0,5-3 0 0,11-5-148 16,6-13 148-16,16-1-147 0,15-12 147 15,-24 19-1932-15</inkml:trace>
  <inkml:trace contextRef="#ctx0" brushRef="#br0" timeOffset="4603.12">20559 4272 931 0,'0'0'0'0,"0"0"0"16,-42-12 0-16,42 12 287 0,0 0-287 0,-23-6 287 15,0 0-287-15,23 6 248 0,0 0-248 0,-21-4 249 16,-5 4-249-16,26 0 173 0,0 0-173 0,-30 7 174 0,-1 5-174 15,31-12 114-15,0 0-114 0,-37 28 115 16,-1 4-115-16,38-32 63 0,0 0-63 0,-39 48 64 0,1 14-64 16,38-62 43-16,0 0-43 0,-40 89 43 0,-7 24-43 15,47-113 36-15,0 0-36 0,-35 121 36 0,7 14-36 16,28-135 43-16,0 0-43 0,-16 134 44 0,14 5-44 16,2-139 56-16,0 0-56 0,16 127 57 0,17-8-57 0,-33-119 38 15,0 0-38-15,61 116 39 0,20-6-39 0,-81-110 12 16,0 0-12-16,84 100 12 0,6-9-12 0,-90-91 0 15,0 0 0-15,107 72 0 0,10-17 0 0,-117-55 64 16,0 0-64-16,108 36 64 0,-1-16-64 0,-107-20 5 16,0 0-5-16,110 12 5 0,4-8-5 0,-114-4-5 15,0 0 5-15,103-9-4 0,-7-13 4 0,-96 22 41 0,0 0-41 16,89-24 42-16,-4-5-42 0,-85 29-38 0,0 0 38 0,83-40-38 16,-5-8 38-16,-78 48 27 0,0 0-27 15,72-67 27-15,-11-12-27 0,-61 79-1 0,0 0 1 0,59-75 0 16,-3-9 0-16,-56 84-1 0,0 0 1 0,56-83 0 15,-5-8 0-15,-51 91 28 0,0 0-28 0,49-87 28 16,-2 3-28-16,-47 84-2 0,0 0 2 0,47-88-2 16,-3 1 2-16,-44 87 25 0,0 0-25 0,35-91 26 15,-6-4-26-15,-29 95-46 0,0 0 46 0,21-91-46 16,-8 4 46-16,-13 87 48 0,0 0-48 0,5-100 48 16,-9-8-48-16,4 108-4 0,0 0 4 0,-14-103-3 15,-8 3 3-15,22 100 0 0,0 0 0 0,-37-113 1 16,-14-3-1-16,51 116-37 0,0 0 37 0,-59-100-36 15,-13 9 36-15,72 91-3 0,0 0 3 0,-77-67-3 16,-8 19 3-16,85 48 8 0,0 0-8 0,-107-27 8 0,-17 20-8 16,124 7-40-16,0 0 40 0,-134 10-39 0,-18 14 39 15,152-24 0-15,0 0 0 0,-151 40 1 0,-2 11-1 16,153-51 1-16,0 0-1 0,-152 69 2 0,1 15-2 16,151-84 3-16,0 0-3 0,-131 79 3 0,13-4-3 15,118-75 7-15,0 0-7 0,-102 74 7 0,13-2-7 16,89-72-286-16,0 0 286 0,-61 69-286 0,21 1 286 0,-62 73-1941 15</inkml:trace>
  <inkml:trace contextRef="#ctx0" brushRef="#br0" timeOffset="7331.92">24975 8056 942 0,'0'0'0'0,"0"0"0"16,0 0 0-16,0 0 215 0,0 0-215 0,0 0 216 15,0 0-216-15,0 0 155 0,0 0-155 0,0 0 155 16,0 0-155-16,0 0 136 0,0 0-136 0,0 0 136 15,0 0-136-15,0 0 78 0,0 0-78 0,0 0 79 16,0 0-79-16,0 0 81 0,0 0-81 0,0 0 81 16,0 0-81-16,0 0 96 0,0 0-96 0,16-28 97 15,5-18-97-15,-21 46 22 0,0 0-22 0,30-53 22 16,7-9-22-16,-37 62 58 0,0 0-58 0,55-82 58 0,17-18-58 16,-72 100-1-16,0 0 1 0,65-96 0 0,1-3 0 15,-66 99-1-15,0 0 1 0,60-83-1 0,-8 11 1 16,-52 72 24-16,0 0-24 0,45-60 25 0,-8 17-25 0,-37 43-2 15,0 0 2-15,24-27-2 0,-10 15 2 0,-14 12-9 16,0 0 9-16,11-9-8 0,-6 9 8 0,-5 0 1 16,0 0-1-16,0 0 1 0,0 0-1 0,0 0-1 15,0 0 1-15,-12 9-1 0,-7 10 1 0,19-19 39 16,0 0-39-16,-16 12 40 0,-1 3-40 0,17-15-11 16,0 0 11-16,-25 17-10 0,-5 5 10 0,30-22 2 15,0 0-2-15,-22 18 2 0,2-3-2 0,20-15-5 0,0 0 5 16,-19 12-5-16,2 0 5 0,17-12 7 0,0 0-7 15,-23 7 8-15,-3 2-8 0,26-9-4 0,0 0 4 16,-21 3-3-16,0-1 3 0,21-2-1 0,0 0 1 0,-21 3 0 16,2-3 0-16,19 0-31 0,0 0 31 0,-19 4-31 15,1-4 31-15,18 0-2 0,0 0 2 0,-21 5-1 16,0 2 1-16,21-7 1 0,0 0-1 0,-16 6 2 16,2 0-2-16,14-6-43 0,0 0 43 0,-12 6-42 15,3 0 42-15,9-6 47 0,0 0-47 0,-7 6 48 16,2 0-48-16,5-6-15 0,0 0 15 0,0 0-15 15,7 5 15-15,-7-5 5 0,0 0-5 0,18-5 6 16,6-13-6-16,-24 18 35 0,0 0-35 0,30-18 36 16,5-6-36-16,-35 24 4 0,0 0-4 0,36-24 4 15,3-4-4-15,-39 28 5 0,0 0-5 0,35-27 6 16,0 3-6-16,-35 24 1 0,0 0-1 0,28-19 1 16,-6 5-1-16,-22 14 0 0,0 0 0 0,18-7 1 0,-6 0-1 15,-12 7-13-15,0 0 13 0,11 0-13 0,-8 7 13 16,-3-7 48-16,0 0-48 0,7 9 49 0,0 6-49 0,-7-15 0 15,0 0 0-15,11 16 1 0,3-1-1 0,-14-15 38 16,0 0-38-16,14 15 38 0,-4 6-38 0,-10-21 43 16,0 0-43-16,7 24 43 0,-2 4-43 0,-5-28 1 15,0 0-1-15,2 36 1 0,-5 8-1 0,3-44 32 16,0 0-32-16,-7 43 33 0,-4 2-33 0,11-45-4 16,0 0 4-16,-9 39-3 0,-1-4 3 0,-8 40-2210 15</inkml:trace>
  <inkml:trace contextRef="#ctx0" brushRef="#br0" timeOffset="8381.92">25316 8899 1099 0,'0'0'0'0,"0"0"0"16,0 0 0-16,0 0 338 0,0 0-338 0,0 0 339 16,0 0-339-16,0 0 251 0,0 0-251 0,0 0 251 15,25 15-251-15,-25-15 158 0,0 0-158 0,22 9 159 16,6-6-159-16,-28-3 115 0,0 0-115 0,37 3 115 0,5-6-115 15,-42 3 43-15,0 0-43 0,52-7 44 0,8-1-44 16,-60 8 23-16,0 0-23 0,61-16 24 0,5-3-24 0,-66 19 18 16,0 0-18-16,67-17 18 0,-1-7-18 0,-66 24 24 15,0 0-24-15,86-24 25 0,11-3-25 0,-97 27 37 16,0 0-37-16,79-21 38 0,-9-3-38 0,-70 24-11 16,0 0 11-16,45-15-11 0,-17 3 11 0,-28 12 29 15,0 0-29-15,28-16 29 0,-8 4-29 0,-20 12-13 16,0 0 13-16,15-12-12 0,-3 0 12 0,-12 12 10 0,0 0-10 15,7-12 10-15,-3 2-10 0,-4 10 5 0,0 0-5 16,0-9 5-16,-2 2-5 16,2 7 0-16,0 0 0 0,-7-5 0 0,-3 2 0 0,10 3 21 0,0 0-21 15,-26-2 21-15,-15 0-21 0,41 2-2 0,0 0 2 16,-35 0-1-16,-3 0 1 0,38 0-10 0,0 0 10 16,-31 0-9-16,-1 0 9 0,32 0-1 0,0 0 1 0,-24 0-1 15,3 2 1-15,21-2-39 0,0 0 39 0,-14 0-39 16,3 0 39-16,11 0 0 0,0 0 0 0,-9-2 0 15,2 1 0-15,7 1-1 0,0 0 1 0,6-7-1 16,6-2 1-16,-12 9 3 0,0 0-3 0,23-8 4 16,6-5-4-16,-29 13-1 0,0 0 1 0,37-10-1 15,5 2 1-15,-42 8-24 0,0 0 24 0,40-9-23 16,0 0 23-16,-40 9-1 0,0 0 1 0,37-1 0 16,-7 2 0-16,-30-1 37 0,0 0-37 0,22 9 38 15,-6 3-38-15,-16-12-2 0,0 0 2 0,5 24-2 16,-8 4 2-16,3-28 42 0,0 0-42 0,-11 41 42 0,-6 8-42 15,17-49-52-15,0 0 52 0,-24 52-51 0,-8 5 51 16,-26 51-2258-16</inkml:trace>
  <inkml:trace contextRef="#ctx0" brushRef="#br0" timeOffset="10638.27">25141 10505 639 0,'0'0'0'0,"0"21"0"16,2 9 0-16,-2-30 323 0,0 0-323 0,0 0 324 16,-12-18-324-16,12 18 208 0,0 0-208 0,-7-9 209 15,0 2-209-15,7 7 154 0,0 0-154 0,-2 12 154 16,4 12-154-16,-2-24 84 0,0 0-84 0,7 33 84 15,3 8-84-15,-10-41 65 0,0 0-65 0,20 45 65 16,2 6-65-16,-22-51 10 0,0 0-10 0,27 46 11 0,2 8-11 16,-29-54 38-16,0 0-38 0,26 55 39 0,1-1-39 15,-27-54 58-15,0 0-58 0,22 52 58 0,-2-4-58 16,-20-48-2-16,0 0 2 0,17 41-2 0,-6-5 2 16,-11-36-2-16,0 0 2 0,8 28-2 0,-4-9 2 0,-4-19 43 15,0 0-43-15,2 15 44 0,-2-6-44 0,0-9-6 16,0 0 6-16,0 5-6 0,0-2 6 0,0-3 3 15,0 0-3-15,-13-2 4 0,-9-4-4 0,22 6 9 16,0 0-9-16,-20-9 9 0,3 2-9 0,17 7 0 16,0 0 0-16,-25-7 1 0,1 0-1 0,24 7-40 15,0 0 40-15,-19-5-40 0,1 4 40 0,18 1 34 0,0 0-34 16,-14-6 35-16,4 5-35 0,10 1-42 0,0 0 42 16,-7-2-42-16,3 0 42 0,4 2-5 0,0 0 5 15,0 0-4-15,-8-1 4 0,8 1-1 0,0 0 1 0,0 0-1 16,15-6 1-16,-15 6-11 0,0 0 11 0,21-1-11 15,7 1 11-15,-28 0 1 0,0 0-1 0,26 0 2 16,4-2-2-16,-7-1 0 0,0-1 0 0,-8 1 0 16,-6-3 0-16,-9 6 0 0,0 0 0 0,11-15 0 15,-1-9 0-15,-10 24 47 0,0 0-47 0,9-27 48 16,0-9-48-16,-9 36-11 0,0 0 11 0,6-37-11 16,0 1 11-16,-6 36 0 0,0 0 0 0,1-27 0 15,-1 5 0-15,0 22-18 0,0 0 18 0,0-12-18 16,0 10 18-16,0 2 8 0,2 15-8 0,-2 3 8 15,-2 0-8-15,2 6-4 0,0 6 4 0,0-3-3 16,2 2 3-16,0-1-397 0,0-1 397 0,1-5-396 16,1-6 396-16,3 22-1149 0</inkml:trace>
  <inkml:trace contextRef="#ctx0" brushRef="#br0" timeOffset="11567.85">25566 9887 751 0,'0'0'0'0,"0"0"0"16,7 4 0-16,-7-4 274 0,0 0-274 0,0 0 274 0,-2 12-274 16,2-12 225-16,0 0-225 0,2 6 226 15,1 6-226-15,-3-12 188 0,0 0-188 0,16 12 188 0,10-1-188 16,-26-11 90-16,0 0-90 0,35 12 90 0,9 1-90 16,-44-13 71-16,0 0-71 0,45 16 71 0,3 1-71 0,-48-17 65 15,0 0-65-15,49 17 66 0,-1 2-66 16,-48-19 62-16,0 0-62 0,51 19 63 0,0 2-63 0,-51-21 47 15,0 0-47-15,50 20 47 0,1 3-47 16,-51-23 13-16,0 0-13 0,46 15 14 0,-3-1-14 0,-43-14 44 16,0 0-44-16,33 13 44 0,-3 1-44 0,-30-14 0 15,0 0 0-15,25 12 1 0,-6 0-1 0,-19-12 15 16,0 0-15-16,14 10 16 0,-5-1-16 0,-9-9-1 16,0 0 1-16,7 5-1 0,-6 2 1 0,-1-7 25 0,0 0-25 15,0 0 26-15,-3 9-26 0,3-9 6 0,0 0-6 16,-9 7 7-16,-5-2-7 0,14-5 1 0,0 0-1 0,-30 7 2 15,-13-1-2-15,43-6 5 0,0 0-5 0,-37 7 5 16,-1-2-5-16,38-5-2 0,0 0 2 0,-37 9-2 16,0 0 2-16,37-9 0 0,0 0 0 0,-30 5 0 15,4 2 0-15,26-7-2 0,0 0 2 0,-19 5-2 16,3-2 2-16,16-3-13 0,0 0 13 0,-12 4-12 16,5-1 12-16,7-3-24 0,0 0 24 0,-7 0-23 15,4 0 23-15,3 0 0 0,0 0 0 0,0 0 0 16,3-15 0-16,-3 15-1 0,0 0 1 0,11-9-1 15,6-3 1-15,2 0 0 0,6 0 0 0,-3-2 0 16,1 1 0-16,2 0-13 0,-1 3 13 0,1-2-13 16,-3 0 13-16,-1-5 1 0,2-4-1 0,-4 9 1 15,-3 6-1-15,-4-6 22 0,-3 0-22 0,0-1 23 16,-2 0-23-16,-4-1 8 0,-3-1-8 0,0 6 8 0,-2 0-8 16,1 3 0-16,-3-3 0 0,4 9 0 0,-5-7 0 15,5 7-7-15,-7-3 7 0,7 3-6 0,0 0 6 0,0 0 0 16,-7 3 0-16,-4 6 0 0,-6 4 0 0,5 10 0 15,-1 8 0-15,3 0 0 0,1 1 0 0,2 1-2 16,7-2 2-16,-3-4-1 0,6-3 1 0,-1-3 3 16,3-2-3-16,0-4 4 0,1-3-4 0,2 0 0 15,5-7 0-15,-3 2 1 0,1-3-1 0,1-8-830 16,0-5 830-16,2 6-830 0,0-6 830 0,14-1-713 16</inkml:trace>
  <inkml:trace contextRef="#ctx0" brushRef="#br0" timeOffset="17498.75">20244 4025 550 0,'0'0'0'0,"0"0"0"0,0 0 0 16,0 0 257-16,0 0-257 0,0 0 258 0,0 0-258 16,0 0 218-16,0 0-218 0,0 0 218 0,0 0-218 0,0 0 115 15,0 0-115-15,0 0 116 0,33 24-116 0,-33-24 133 16,0 0-133-16,20 15 133 0,4 2-133 0,-24-17 96 15,0 0-96-15,18 12 97 0,-3 4-97 0,-15-16 51 16,0 0-51-16,14 8 51 0,-5-1-51 0,-9-7 76 16,0 0-76-16,0 0 76 0,0 0-76 0,0 0 36 15,0 0-36-15,-9 0 37 0,-3-7-37 0,12 7 58 16,0 0-58-16,-17-5 58 0,-8-5-58 0,25 10-10 16,0 0 10-16,-30-17-9 0,-5-11 9 0,35 28 31 0,0 0-31 15,-40-32 31-15,-2-6-31 0,42 38-55 0,0 0 55 16,-40-36-54-16,2 0 54 0,38 36 5 0,0 0-5 0,-35-33 5 15,5 2-5-15,30 31 56 0,0 0-56 0,-30-24 57 16,1 0-57-16,29 24 0 0,0 0 0 0,-25-19 1 16,6 6-1-16,19 13 15 0,0 0-15 0,-21-12 16 15,5 5-16-15,16 7-1 0,0 0 1 0,-10-6 0 16,5 3 0-16,5 3 0 0,0 0 0 0,0 0 0 16,5 12 0-16,-5-12-10 0,0 0 10 0,9 16-10 15,6 1 10-15,-15-17 1 0,0 0-1 0,16 19 1 16,1 1-1-16,-17-20 39 0,0 0-39 0,16 24 39 15,-2-2-39-15,-14-22-6 0,0 0 6 0,12 30-6 16,1 1 6-16,-13-31 0 0,0 0 0 0,8 27 1 16,-1-3-1-16,-7-24 33 0,0 0-33 0,4 17 34 0,-2-1-34 15,-2-16 4-15,0 0-4 0,1 12 4 16,-1-5-4-16,0-7 11 0,0 0-11 0,-1 5 11 0,-6 2-11 16,7-7 45-16,0 0-45 0,-11-4 46 0,-6-8-46 15,17 12-2-15,0 0 2 0,-16-19-2 0,0-7 2 16,16 26-3-16,0 0 3 0,-17-22-3 0,-1-7 3 0,18 29-20 15,0 0 20-15,-15-22-19 0,-1 1 19 0,16 21-4 16,0 0 4-16,-9-15-3 0,0 3 3 0,9 12-24 16,0 0 24-16,-7-9-23 0,2 6 23 0,5 3 2 15,0 0-2-15,0 0 2 0,0 0-2 0,0 0-38 16,0 0 38-16,7 15-37 0,4 6 37 0,-11-21-12 0,0 0 12 16,8 19-12-16,3 1 12 0,-11-20-7 0,0 0 7 15,14 12-7-15,-2-3 7 0,-12-9 21 0,0 0-21 16,14-2 21-16,-5-10-21 0,-9 12 27 0,0 0-27 0,10-19 27 15,-1-8-27-15,-9 27 1 0,0 0-1 0,7-33 1 16,-2-6-1-16,-5 39 37 0,0 0-37 0,2-40 37 16,-6-3-37-16,4 43-33 0,0 0 33 0,-3-36-32 15,-4 4 32-15,7 32-15 0,0 0 15 0,-5-24-14 16,-1 8 14-16,6 16-43 0,0 0 43 0,-1-9-42 16,2 6 42-16,-1 3 1 0,0 0-1 0,9 0 1 15,3 5-1-15,-12-5 30 0,0 0-30 0,18 7 30 16,1-3-30-16,-19-4 46 0,0 0-46 0,28 0 47 15,2 0-47-15,-30 0-121 0,0 0 121 0,36-11-120 16,10-3 120-16,32-8-1901 0</inkml:trace>
  <inkml:trace contextRef="#ctx0" brushRef="#br0" timeOffset="19046.59">22243 3891 908 0,'0'0'0'0,"10"-12"0"16,8-6 0-16,-18 18 206 0,0 0-206 0,-4 9 207 15,-13 12-207-15,17-21 168 0,0 0-168 0,-11 15 169 16,1 1-169-16,10-16 114 0,0 0-114 0,0 0 115 15,-9 0-115-15,9 0 76 0,0 0-76 0,4-12 76 16,6-7-76-16,-10 19 9 0,0 0-9 0,18-28 10 16,10-4-10-16,-28 32 24 0,0 0-24 0,33-40 25 15,10-3-25-15,-43 43 42 0,0 0-42 0,49-51 42 16,7-6-42-16,-56 57 47 0,0 0-47 0,65-67 48 16,7-8-48-16,-72 75-2 0,0 0 2 0,59-64-2 0,-10 8 2 15,-49 56 2-15,0 0-2 0,38-38 2 0,-15 17-2 16,-23 21-13-16,0 0 13 0,21-17-12 15,-5 5 12-15,-16 12 6 0,0 0-6 0,14-7 7 0,-9 4-7 16,-5 3 8-16,0 0-8 0,0 0 9 0,0 0-9 0,0 0-1 16,0 0 1-16,0 0-1 0,-5 7 1 0,5-7 4 15,0 0-4-15,-9 8 4 0,-3-1-4 0,12-7 6 16,0 0-6-16,-9 9 7 0,-1-1-7 0,10-8 14 16,0 0-14-16,-13 12 15 0,1-3-15 0,12-9-9 15,0 0 9-15,-9 10-8 0,-3-1 8 0,12-9-17 16,0 0 17-16,-10 8-16 0,1-1 16 0,9-7-5 0,0 0 5 15,-7 9-5-15,-2-6 5 0,9-3 9 0,0 0-9 16,-12 5 9-16,1-1-9 0,11-4 69 0,0 0-69 16,-10 3 69-16,-1-3-69 0,11 0-1 0,0 0 1 0,0 0-1 15,-7-8 1-15,7 8 15 16,0 0-15-16,4-7 16 0,3-2-16 0,-7 9 17 0,0 0-17 0,12-12 17 16,7-3-17-16,-19 15-10 0,0 0 10 0,20-12-9 15,8-4 9-15,-28 16 9 0,0 0-9 0,29-12 10 16,3 4-10-16,-32 8 15 0,0 0-15 0,26-4 15 15,-2 4-15-15,-24 0 33 0,0 0-33 0,18 4 34 16,-8 1-34-16,-10-5 53 0,0 0-53 0,0 22 54 16,-10 14-54-16,10-36 11 0,0 0-11 0,-14 45 11 15,-7 10-11-15,21-55-190 0,0 0 190 0,-18 48-190 16,1-5 190-16,-16 44-1651 0</inkml:trace>
  <inkml:trace contextRef="#ctx0" brushRef="#br0" timeOffset="20222.41">21350 3625 695 0,'0'0'0'0,"0"-6"0"0,0-6 0 0,0 12 273 0,0 0-273 16,0 0 274-16,0 0-274 0,0 0 239 0,0 0-239 15,0 0 240-15,2-6-240 0,-2 6 134 0,0 0-134 16,2-21 135-16,-1-6-135 0,-1 27 97 0,0 0-97 0,2-36 98 16,2-11-98-16,-4 47 62 0,0 0-62 0,0-51 63 15,-2-3-63-15,2 54 1 0,0 0-1 0,-5-66 2 16,-4-8-2-16,9 74 4 0,0 0-4 0,-11-88 4 15,1-8-4-15,10 96 0 0,0 0 0 0,-12-79 0 16,1 7 0-16,11 72 34 0,0 0-34 0,-10-46 34 16,1 20-34-16,9 26-15 0,0 0 15 0,-9-24-14 15,-1 5 14-15,10 19-1 0,0 0 1 0,-11-12 0 16,-1 4 0-16,12 8-20 0,0 0 20 0,-10-7-20 16,1 7 20-16,9 0 3 0,0 0-3 0,-9 3 4 15,0 6-4-15,9-9 7 0,0 0-7 0,-10 8 7 16,1 3-7-16,9-11 0 0,0 0 0 0,-14 20 0 15,-3 8 0-15,17-28 0 0,0 0 0 0,-13 20 0 0,1-1 0 16,12-19-2-16,0 0 2 0,-12 17-1 0,2-1 1 16,10-16 7-16,0 0-7 0,-9 12 7 0,4-2-7 0,5-10 1 15,0 0-1-15,-4 5 1 0,1 2-1 16,3-7 35-16,0 0-35 0,0 0 35 0,-9 9-35 0,9-9-8 16,0 0 8-16,-7 5-8 0,-2-2 8 0,9-3-7 15,0 0 7-15,-10 4-6 0,-1-4 6 0,11 0-4 16,0 0 4-16,-9-4-3 0,1-1 3 0,8 5-13 15,0 0 13-15,-6-7-13 0,3-5 13 0,3 12-4 16,0 0 4-16,-2-12-3 0,2 0 3 0,0 12-6 0,0 0 6 16,2-15-6-16,1-1 6 0,-3 16-8 0,0 0 8 15,7-17-7-15,2-2 7 0,-9 19-15 0,0 0 15 16,12-20-14-16,1-1 14 0,-13 21 26 0,0 0-26 16,17-26 26-16,2 1-26 0,-19 25-28 0,0 0 28 0,21-28-28 15,4-3 28-15,-25 31 0 16,0 0 0-16,22-27 0 0,3 6 0 0,-25 21-2 15,0 0 2-15,21-15-1 0,-2 3 1 0,-19 12 47 0,0 0-47 16,18-6 47-16,-3 6-47 0,-15 0 56 0,0 0-56 0,14 6 57 16,2 1-57-16,-16-7 73 0,0 0-73 0,17 12 73 15,1 0-73-15,-18-12 9 0,0 0-9 0,19 13 9 16,2 6-9-16,-21-19 34 0,0 0-34 0,25 21 35 16,-3 1-35-16,-22-22 35 0,0 0-35 0,19 24 35 15,-1-3-35-15,-18-21-13 0,0 0 13 0,16 20-12 16,-1 3 12-16,17 21-2019 0</inkml:trace>
  <inkml:trace contextRef="#ctx0" brushRef="#br0" timeOffset="22203.94">23054 4768 684 0,'0'0'0'0,"0"0"0"15,0 0 0-15,0 0 345 0,0 0-345 0,0 0 345 16,0 0-345-16,0 0 248 0,0 0-248 0,0 0 249 16,0 0-249-16,0 0 149 0,26 0-149 0,-7-4 149 15,5 2-149-15,6 2 114 0,-2 0-114 0,4 2 115 16,1 2-115-16,3 3 76 0,3 5-76 0,1-4 77 15,2-3-77-15,-5 6 33 0,1 1-33 0,-6-4 34 16,-4 1-34-16,1 1 52 0,-1 2-52 0,-2-3 53 16,-1 3-53-16,-2 0-7 0,-1-5 7 0,-1 5-7 0,0-4 7 15,-2-1-2-15,-1 2 2 0,-4-4-1 0,-4 2 1 16,1-2 7-16,-2 2-7 0,-2-4 7 0,-4-1-7 16,-3-2 15-16,5 10-15 0,-5-10 15 0,6 5-15 0,-6-5 63 15,0 0-63-15,0 0 63 0,0 0-63 0,0 0 20 16,-9 7-20-16,4-7 20 0,-4 2-20 0,0-1 14 15,-3 1-14-15,3 2 15 0,0-4-15 0,1 0 18 16,-6 3-18-16,5-3 19 0,4 3-19 0,-4 3-10 16,-3-3 10-16,1 2-10 0,3-1 10 0,-6 3 3 15,-2 1-3-15,0 1 4 0,0-1-4 0,-8 4-20 16,-4 2 20-16,10-9-19 0,6 2 19 0,-10-2 0 0,-8-1 0 16,14-1 0-16,6-1 0 0,3 1-17 0,-2 1 17 15,9-4-17-15,-9 3 17 0,9-3-17 0,0 0 17 16,0 0-17-16,9-3 17 0,-4-1-25 0,4 1 25 15,1 1-24-15,1-1 24 0,3-1-15 0,3-1 15 0,3-2-14 16,-1-1 14-16,0-3 38 0,2 3-38 0,2-1 38 16,-6 1-38-16,2-4-13 0,1-1 13 0,-1 0-13 15,-2-4 13-15,2-4 3 0,1-1-3 0,-3 1 3 16,-1-6-3-16,0 3 14 0,-2-4-14 0,0 1 15 16,0-1-15-16,-7 8 7 0,-4-1-7 0,1 2 7 15,-4 2-7-15,-4 2 26 0,-3-1-26 0,2 4 26 16,0 4-26-16,-1 1-13 0,3 2 13 0,3 5-12 15,0 0 12-15,0 0-39 0,-11 8 39 0,11-8-38 16,-8 9 38-16,6-1 2 0,-5 3-2 0,2 21 2 16,-2 14-2-16,1 3 31 0,1 2-31 0,2-11 31 0,-1-11-31 15,1 5 35-15,-3 2-35 0,5 0 35 0,-5 0-35 16,5-2 15-16,1-1-15 0,3-9 16 0,2-8-16 0,2-3-606 16,4-6 606-16,1-7-606 0,4-12 606 15,12-3-1130-15</inkml:trace>
  <inkml:trace contextRef="#ctx0" brushRef="#br0" timeOffset="27032.12">27058 4279 606 0,'0'0'0'0,"0"0"0"0,4 12 0 0,-4-12 224 15,0 0-224-15,0 0 225 0,-6 8-225 0,6-8 191 16,0 0-191-16,-12 31 191 0,-7 17-191 0,19-48 135 16,0 0-135-16,-19 48 135 0,-6 7-135 0,25-55 94 0,0 0-94 15,-23 60 94-15,2 9-94 0,21-69 62 0,0 0-62 16,-17 94 62-16,1 21-62 0,16-115 2 0,0 0-2 16,-5 96 2-16,5-7-2 0,0-89 40 0,0 0-40 15,9 73 40-15,7-13-40 0,-16-60 35 0,0 0-35 16,19 43 35-16,3-19-35 0,-22-24 48 0,0 0-48 15,28 20 49-15,7-11-49 0,-35-9 0 0,0 0 0 0,34 3 1 16,-3-8-1-16,-31 5-138 0,0 0 138 0,30-7-137 16,-1-10 137-16,31-7-1403 0</inkml:trace>
  <inkml:trace contextRef="#ctx0" brushRef="#br0" timeOffset="27662.85">27348 4496 763 0,'0'0'0'0,"-2"12"0"15,-1 6 0-15,-2-6 286 0,-1-5-286 0,1 1 286 16,2-1-286-16,3-7 161 0,0 0-161 0,-6 24 162 15,-4 9-162-15,1-2 147 0,0 5-147 0,4-4 148 16,3-1-148-16,1 5 75 0,1 4-75 0,1-8 75 0,3-1-75 16,1-7 68-16,0-5-68 0,2-5 68 0,2-2-68 15,0-2 21-15,7-5-21 0,-4-5 21 0,2-8-21 16,0 4 37-16,-2-4-37 0,4-4 37 0,-1-12-37 16,1-4 31-16,-2 1-31 0,0-4 31 0,0 2-31 0,-2-2 20 15,1 1-20-15,-5 5 20 0,-1-1-20 0,-5 4-6 16,-5 1 6-16,-4 2-6 0,-6 2 6 0,-1 2 17 15,-1-1-17-15,1 8 17 0,0 1-17 0,-4 2-25 16,-1 1 25-16,3 4-24 0,2 0 24 0,-1 0 1 16,-5 4-1-16,12-3 2 0,4 1-2 0,4-2-100 15,-9 5 100-15,9-5-100 0,0 0 100 0,0 0-1590 0</inkml:trace>
  <inkml:trace contextRef="#ctx0" brushRef="#br0" timeOffset="28363.29">27834 4115 1188 0,'0'0'0'0,"-2"9"0"16,0 3 0-16,1 0 259 0,-3-3-259 0,2 6 259 16,1 4-259-16,-1 5 210 0,2 2-210 0,2 13 210 15,-2 11-210-15,0-2 114 0,0 7-114 0,0-7 115 0,0-8-115 16,-2 4 43-16,0-1-43 0,0-2 43 0,-1 6-43 16,1-3 12-16,-1 3-12 0,3-11 13 0,0-9-13 15,1 6-14-15,1-6 14 0,0-3-13 0,-2-8 13 16,0-1-176-16,2-3 176 0,-1-3-175 0,3-6 175 0,1 11-1463 15</inkml:trace>
  <inkml:trace contextRef="#ctx0" brushRef="#br0" timeOffset="28654.73">28070 4315 1367 0,'0'0'0'0,"5"12"0"16,5 3 0-16,-1-3 205 0,-2 2-205 0,0 5 206 16,-2 5-206-16,-1-4 190 0,-2-1-190 0,1 2 191 15,-1-2-191-15,3-1 124 0,2-4-124 0,-2 2 124 16,-1-6-124-16,1 2 3 0,-1 0-3 0,-1-3 4 15,-1-1-4-15,-1-1 61 0,1 2-61 0,-2-9 62 16,2 8-62-16,-2-8 1 0,0 0-1 0,0 0 1 16,0 0-1-16,0 0-328 0,0 0 328 0,0 0-327 0,3-12 327 15,1 0-1272-15</inkml:trace>
  <inkml:trace contextRef="#ctx0" brushRef="#br0" timeOffset="28896.36">28255 3911 1255 0,'0'0'0'0,"9"7"0"0,3 5 0 0,0-3 238 15,2 3-238-15,2 7 238 0,-1 5-238 0,-15-24 231 16,0 0-231-16,28 27 232 0,7 1-232 0,-35-28 157 16,0 0-157-16,37 32 157 0,3 4-157 0,-40-36 114 15,0 0-114-15,44 40 114 0,1-1-114 0,-45-39 35 16,0 0-35-16,39 52 35 0,-3 3-35 0,-36-55 38 0,0 0-38 15,28 68 38-15,-8 15-38 0,-20-83 22 0,0 0-22 16,0 72 22-16,-16-5-22 0,16-67-179 0,0 0 179 0,-32 60-179 16,-13-2 179-16,-30 62-1822 0</inkml:trace>
  <inkml:trace contextRef="#ctx0" brushRef="#br0" timeOffset="32329.09">11916 7895 998 0,'0'0'0'0,"0"0"0"16,0-12 0-16,0 12 328 0,0 0-328 0,-4-16 328 15,2-4-328-15,2 20 238 0,0 0-238 0,-3-16 238 16,-1-3-238-16,4 19 209 0,0 0-209 0,-1-12 210 0,1 4-210 15,0 8 59-15,0 0-59 0,0 0 59 16,0 0-59-16,0 0 37 0,0 0-37 0,8 22 37 0,10 16-37 16,-18-38 15-16,0 0-15 0,17 46 15 0,4 9-15 15,-21-55 15-15,0 0-15 0,19 51 15 0,6 3-15 16,-25-54 0-16,0 0 0 0,21 43 0 0,-2-13 0 0,-19-30 51 16,0 0-51-16,30 18 51 0,3-18-51 0,-33 0 0 15,0 0 0-15,31-21 0 0,3-17 0 0,-34 38 12 16,0 0-12-16,29-53 13 0,3-21-13 0,-32 74 10 15,0 0-10-15,42-103 11 0,10-25-11 0,-52 128 1 16,0 0-1-16,51-124 1 0,5-3-1 0,-56 127 15 16,0 0-15-16,56-110 15 0,-2 11-15 0,-54 99 13 0,0 0-13 15,45-79 14-15,-10 19-14 0,-35 60 0 0,0 0 0 16,25-36 0-16,-11 15 0 0,-14 21-156 0,0 0 156 16,0 0-155-16,0 26 155 0,3-1-1924 0</inkml:trace>
  <inkml:trace contextRef="#ctx0" brushRef="#br0" timeOffset="32746.35">12274 8013 1155 0,'0'0'0'0,"0"-9"0"15,3-4 0-15,-3 13 333 0,0 0-333 0,0-5 334 0,0-2-334 16,0 7 224-16,0 0-224 0,0 0 225 0,0 0-225 16,0 0 124-16,0 0-124 0,4 22 125 0,6 14-125 15,-10-36 76-15,0 0-76 0,11 48 77 0,3 7-77 0,-14-55 71 16,0 0-71-16,12 60 71 0,5 4-71 0,-17-64 58 16,0 0-58-16,13 51 58 0,1-3-58 0,-14-48 35 15,0 0-35-15,17 31 35 0,4-7-35 0,-21-24 35 16,0 0-35-16,31-7 35 0,8-19-35 0,-39 26 8 15,0 0-8-15,52-63 8 0,11-30-8 0,-63 93 58 16,0 0-58-16,61-120 58 0,0-26-58 0,-61 146 4 0,0 0-4 16,65-144 5-16,2-16-5 0,-67 160 0 0,0 0 0 15,64-130 1-15,1 12-1 0,-65 118 48 0,0 0-48 16,49-93 49-16,-7 23-49 0,-42 70-20 0,0 0 20 16,26-52-20-16,-9 25 20 0,-17 27 7 0,0 0-7 15,13-21 7-15,-8 14-7 0,-5 7-50 0,0 0 50 0,0 0-50 16,-2 7 50-16,0 2-836 0,1-3 836 0,-6 12-836 15,0 6 836-15,-6 19-865 0</inkml:trace>
  <inkml:trace contextRef="#ctx0" brushRef="#br0" timeOffset="35245.48">9190 8765 796 0,'0'0'0'0,"-12"-17"0"0,-13-11 0 16,6 7 289-16,-2 1-289 0,-5 6 290 0,-4 6-290 16,9-1 231-16,-1 9-231 0,1 0 232 0,0 5-232 0,-2 2 135 15,2 2-135-15,3 6 135 0,3 0-135 0,1 10 90 16,5 0-90-16,0 10 90 0,1-1-90 0,4 11 77 15,4 6-77-15,0 2 77 0,0 9-77 0,4 29 0 16,6 24 0-16,2-12 1 0,4 0-1 0,14 8 32 16,10 10-32-16,-2-15 33 0,1-3-33 0,4 5 79 15,-1-2-79-15,2-15 79 0,0-10-79 0,8-9 40 16,8-7-40-16,4-15 40 0,4-14-40 0,-3 0 72 0,-4-3-72 16,2-13 73-16,-2-8-73 0,21-8 32 0,13-11-32 15,-19-2 32-15,-6-6-32 0,2-9 40 0,0-12-40 16,8 0 40-16,2-4-40 0,-14-11 34 0,-7-9-34 15,-6-5 34-15,-7-7-34 0,5 8 0 0,6 1 0 0,-3 4 0 16,4 6 0-16,-8-5 26 0,-10-4-26 0,-5-2 26 16,-8-1-26-16,-4 0-11 0,-8 0 11 0,-4 3-11 15,-5 2 11-15,1-4 39 0,-9 1-39 0,0 13 40 16,-4 7-40-16,1-5-11 0,-2-2 11 0,-4 4-11 16,-5-2 11-16,-2 2 19 0,-6 1-19 0,-5-3 20 15,-2-3-20-15,-18-10-39 0,-18-5 39 0,5 7-38 16,-1 6 38-16,2 1 31 0,0 4-31 0,-6 2 31 15,-5-2-31-15,-3-7-47 0,-10-8 47 0,10 15-46 16,1 8 46-16,-6 6-2 0,-4 5 2 0,-4 10-2 16,4 10 2-16,9 4-9 0,4 10 9 0,-7 11-8 0,-6 8 8 15,8 18-28-15,1 12 28 0,12 19-28 0,10 12 28 16,-3 12-17-16,5 13 17 0,-4 0-16 0,3 5 16 16,3 9-131-16,5 6 131 0,10-8-130 0,8-5 130 0,6 1-96 15,8-1 96-15,6-19-96 0,8-19 96 0,6-7-94 16,8-5 94-16,6-16-94 0,8-12 94 0,10-8-199 15,10-5 199-15,-24-14-199 0,-14-12 199 0,19 4-190 16,7-10 190-16,7 3-190 0,9-9 190 0,18-12-210 16,13-12 210-16,-15-7-209 0,-8-7 209 0,-4-8-81 15,-13-11 81-15,-2 6-81 0,-3-2 81 0,0 3 7 16,-3 5-7-16,-3-3 7 0,-1 3-7 0,-1 2 129 0,-5 4-129 16,-11 8 129-16,-10 7-129 0,1-3 116 0,-4-1-116 15,2-1 116-15,-3 3-116 0,-4 0 106 0,-4 1-106 16,-1-6 107-16,-2-2-107 0,-5 2 41 15,-2 2-41-15,-3 2 41 0,-4 3-41 0,-6 1 0 16,-2 3 0-16,-6-3 0 0,0 3 0 0,-7 1-3 0,2 2 3 0,-8-2-2 16,-2 3 2-16,-20-10-16 0,-16-8 16 0,18 17-15 15,7 10 15-15,17 10 94 0,15 6-94 0,-8 15 95 16,5 7-95-16,3 8 42 0,-3 9-42 0,-1 4 43 16,-5 6-43-16,-6 21 41 0,-3 19-41 0,12-2 42 15,5 2-42-15,7 10 22 0,8 7-22 0,6-3 23 16,4 3-23-16,14 11-33 0,5 7 33 0,12-10-33 15,9-1 33-15,15 5 100 0,11 2-100 0,2-7 100 16,4-1-100-16,17-4 45 0,15-5-45 0,-11-18 45 16,-3-17-45-16,10-12 85 0,-1-15-85 0,0-19 86 15,1-17-86-15,-5-23 65 0,-4-20-65 0,10-2 65 0,11-5-65 16,-22-34 70-16,-11-23-70 0,3 17 71 0,-4 6-71 16,6-12 38-16,1-8-38 0,-14-1 38 0,-6-1-38 15,-13 1 36-15,-7 2-36 0,-7-2 36 0,-7 3-36 16,-8 9 8-16,-11 4-8 0,-5 4 9 0,-8 11-9 0,-6-7-1 15,-12-5 1-15,-2 8 0 0,-6 1 0 0,-12-1-43 16,-11-1 43-16,-8 3-43 0,-7 4 43 0,-2-5-8 16,-1-4 8-16,-11 15-8 0,-9 4 8 0,1-2-61 15,-3 4 61-15,1 18-61 0,-6 15 61 0,6 8-5 16,-6 5 5-16,15 27-5 0,3 21 5 0,-7 3-3 16,-7 11 3-16,15 12-3 0,11 14 3 0,14 18-59 0,18 21 59 15,-1 2-59-15,10 6 59 0,-1 14 10 0,7 15-10 16,8-5 10-16,6 8-10 0,12 8-21 0,10 7 21 15,1-25-21-15,7-11 21 0,8 0 3 0,10-9-3 16,13-15 4-16,9-8-4 0,-61-102-19 0,0 0 19 0,103 102-18 16,34 1 18-16,-137-103-5 0,0 0 5 0,148 52-5 15,23-37 5-15,-171-15 9 0,0 0-9 0,172-46 9 16,4-57-9-16,-176 103 51 0,0 0-51 0,159-148 51 16,-16-45-51-16,-143 193 34 0,0 0-34 0,126-213 35 15,-19-31-35-15,-107 244 27 0,0 0-27 0,68-221 27 16,-33 3-27-16,-35 218 4 0,0 0-4 0,-5-194 5 15,-41 17-5-15,46 177 9 0,0 0-9 0,-70-163 9 16,-35 14-9-16,105 149-10 0,0 0 10 0,-136-136-9 16,-37 12 9-16,173 124-11 0,0 0 11 0,-183-99-10 15,-16 20 10-15,199 79 3 0,0 0-3 0,-191-19 3 16,2 43-3-16,189-24-12 0,0 0 12 0,-146 95-12 16,25 59 12-16,121-154-45 0,0 0 45 0,-98 223-44 0,18 65 44 15,80-288 5-15,0 0-5 0,-40 323 5 0,31 37-5 16,9-360 39-16,0 0-39 0,30 299 40 0,31-29-40 15,-61-270-3-15,0 0 3 0,103 175-2 0,44-69 2 0,106 172-2035 16</inkml:trace>
  <inkml:trace contextRef="#ctx0" brushRef="#br0" timeOffset="36995.22">9325 11300 763 0,'0'0'0'0,"0"0"0"0,0 0 0 16,0 0 319-16,0 0-319 0,0 0 320 0,0 0-320 0,0 0 208 15,0 0-208-15,0 0 208 0,0 0-208 0,0 0 183 16,0 0-183-16,0 0 183 0,3-24-183 0,-3 24 144 16,0 0-144-16,9-24 144 0,5-9-144 0,-14 33 86 15,0 0-86-15,21-31 86 0,8-8-86 0,-29 39 35 16,0 0-35-16,30-43 36 0,0-2-36 0,-30 45 42 15,0 0-42-15,31-50 42 0,-5 0-42 0,-26 50 22 16,0 0-22-16,27-51 22 0,-1-1-22 0,-26 52 18 0,0 0-18 16,24-48 18-16,-3 6-18 0,-21 42 18 0,0 0-18 15,18-37 18-15,-8 0-18 0,-10 37 3 0,0 0-3 16,11-26 4-16,-6 4-4 0,-5 22 32 0,0 0-32 0,3-11 33 16,-3 11-33-16,0 0 8 0,0 0-8 0,-3 11 9 15,-2 11-9-15,5-22-42 0,0 0 42 0,-11 24-42 16,1 12 42-16,10-36-244 0,0 0 244 0,-12 33-244 15,-6 4 244-15,-8 37-1703 0</inkml:trace>
  <inkml:trace contextRef="#ctx0" brushRef="#br0" timeOffset="37411.22">9248 11092 1065 0,'0'0'0'0,"0"0"0"0,3-7 0 0,-6 0 324 15,1-1-324-15,2 8 324 0,-9-6-324 0,9 6 251 16,0 0-251-16,0 0 252 0,0 0-252 0,0 0 157 16,0 0-157-16,0 0 157 0,0 9-157 0,2-2 98 15,1 3-98-15,1-1 99 0,-2 1-99 0,1 2 40 16,2 0-40-16,2 4 40 0,2 2-40 0,-9-18 64 15,0 0-64-15,5 26 65 0,2 5-65 0,2 0 1 16,0-4-1-16,-4-1 1 0,-1 0-1 0,1-2 13 0,-2-2-13 16,-1 1 13-16,2-5-13 0,-1 3 9 0,6-7-9 15,-4-2 10-15,-2-5-10 0,-3-7 0 0,9 5 0 0,-9-5 0 16,0 0 0-16,0 0 43 0,0 0-43 0,12-12 43 16,8-11-43-16,4-1 36 0,6-6-36 0,-11 5 37 15,-3 1-37-15,1-1-4 0,4-3 4 0,0-4-3 16,-3-6 3-16,3 4 51 0,-2-6-51 0,-3 16 51 15,-8 2-51-15,6-2 15 0,-5-2-15 0,-2 11 15 16,-2-1-15-16,4 1-10 0,0-3 10 0,-6 12-10 16,2 6 10-16,-5 0-301 0,13 3 301 0,-5 4-300 15,-2 8 300-15,9 9-1850 0</inkml:trace>
  <inkml:trace contextRef="#ctx0" brushRef="#br0" timeOffset="38848.03">8192 10066 393 0,'0'0'0'0,"0"0"0"16,0 0 0-16,0 0 465 0,0 0-465 0,0 0 465 15,-14-2-465-15,7 2 288 0,-1 2-288 0,8-2 288 16,-9 0-288-16,9 0 183 0,0 0-183 0,0 0 183 16,0 0-183-16,0 0 177 0,0 0-177 0,0 0 178 15,7-2-178-15,-7 2 73 0,0 0-73 0,17-4 74 16,10 1-74-16,-1 0 77 0,4-3-77 0,-13 3 77 15,-5 3-77-15,-1-3 15 0,-4 3-15 0,21-7 16 16,14-2-16-16,-42 9 44 0,0 0-44 0,38-12 44 16,9-5-44-16,-47 17 49 0,0 0-49 0,44-19 49 15,-2-2-49-15,-4 3-1 0,-6-1 1 0,-10 7 0 16,-6 3 0-16,-4 1 9 0,-1 1-9 0,-4 3 9 0,-5 3-9 0,-2 1 51 16,0 0-51-16,0 0 51 0,0 0-51 0,0 0 7 15,0 0-7-15,0 0 7 0,0 0-7 0,0 0 1 16,0 0-1-16,0 0 1 0,-11 13-1 15,11-13 0-15,0 0 0 0,-16 16 0 0,-6 6 0 16,-5-1-37-16,-2-1 37 0,4 3-36 0,3-5 36 0,-5 3-37 16,1 0 37-16,0-4-36 0,5-2 36 0,-3 4 0 15,3-2 0-15,1-1 0 0,3-3 0 0,-1 5-22 16,3-3 22-16,2-3-22 0,3-5 22 0,1 3-1 0,-3 2 1 16,5-5 0-16,2-3 0 0,-4-3-1 0,0 3 1 15,9-4-1-15,-12-4 1 0,12 4-3 0,-10 0 3 0,10 0-3 16,-13-5 3-16,6 5-2 0,2-3 2 0,-4-1-2 15,4-1 2-15,-4 2 0 0,1-3 0 0,-1 3 0 16,-2-6 0-16,1 6-1 0,-6 3 1 16,6-9-1-16,-2 3 1 0,3-3-9 0,-3 6 9 0,12 3-8 15,-9-12 8-15,9 12-4 0,-9-6 4 16,9 6-3-16,0 0 3 0,0 0-7 0,0 0 7 0,0 0-7 16,0 0 7-16,0 0-23 0,0 0 23 0,0 0-22 15,0 0 22-15,0 0-37 0,0 0 37 0,12 6-36 16,2-1 36-16,7 5 0 0,2 2 0 0,-7-5 0 15,-8-2 0-15,3-3 0 0,-1 1 0 0,10 7 0 16,4 4 0-16,-3 0 0 0,-2 0 0 0,-3-6 1 0,-7-1-1 16,-1-3 25-16,1-4-25 0,0 0 26 0,0 3-26 15,-1 0 12-15,-2-1-12 0,-6-2 12 0,10 4-12 16,-10-4 47-16,9-4-47 0,-9 4 48 0,0 0-48 0,0 0 44 16,0 0-44-16,0 0 44 0,0-8-44 0,-4-4 10 15,-3 0-10-15,-1 1 10 0,-3-1-10 0,-1 4 1 16,-6 2-1-16,3-4 1 0,-3-4-1 15,-1 4-9-15,-7 2 9 0,5-1-9 0,-4 0 9 0,3 4-6 16,1 4 6-16,7-6-6 0,-2 2 6 0,4-2-26 16,1 3 26-16,3 3-26 0,4-6 26 0,4 7-20 15,-9-5 20-15,9 5-19 0,4-13 19 0,5 5-4 16,5-4 4-16,-2 0-4 0,2 2 4 0,10-11 1 0,2-1-1 16,1-4 1-16,-1-3-1 0,0 0 57 0,0-6-57 0,-1 1 58 15,1-4-58-15,-5 6-60 0,2-1 60 16,-6 9-59-16,-5 8 59 0,18-26-2222 0</inkml:trace>
  <inkml:trace contextRef="#ctx0" brushRef="#br0" timeOffset="40183.01">8206 8221 1278 0,'0'0'0'0,"-10"-2"0"0,-11-1 0 0,7-4 358 0,2 2-358 16,5 1 358-16,5 4-358 0,2 0 230 0,0 0-230 15,0 0 230-15,0 0-230 0,0 0 146 0,0 0-146 16,0 0 147-16,0 0-147 0,0 0 80 0,9 7-80 0,-4 2 80 15,4-4-80-15,3 5 50 0,5 0-50 0,-4-3 50 16,-5 0-50-16,10-2 38 0,-1 4-38 0,9 13 38 16,4 9-38-16,2-2 67 0,1 4-67 0,-12-11 68 15,-7-10-68-15,7 3 1 0,0 1-1 0,14 1 1 16,7-1-1-16,-6-1 40 0,1-1-40 0,-14-4 40 16,-9-7-40-16,1 3 6 0,-1-3-6 0,-7-1 6 15,-1-4-6-15,-6 2 5 0,8 2-5 0,-8-2 5 16,0 0-5-16,0 0 60 0,0 0-60 0,0 0 61 15,0 0-61-15,0 0-4 0,0 0 4 0,0 0-3 16,0 0 3-16,0 0-39 0,-14-5 39 0,-1-4-38 16,-3 0 38-16,-3-1 0 0,-2 2 0 0,-3-4 0 15,2 3 0-15,-2-3-63 0,-1-4 63 0,5-2-62 0,-3-3 62 16,2-6-29-16,-1-9 29 0,3 8-29 0,4 4 29 16,-4 2-5-16,1 5 5 0,3 5-5 0,-2 0 5 0,5 0-37 15,0 1 37-15,2 3-36 0,3 2 36 16,0-4-1-16,-3 2 1 0,-2-1-1 0,2-1 1 0,3 5-12 15,0-4 12-15,9 9-12 0,-9-3 12 0,9 3 1 16,-7-6-1-16,7 6 1 0,0 0-1 0,0 0-15 16,0 9 15-16,0-9-14 0,4 12 14 0,-4-3-1 15,3 6 1-15,-1 4-1 0,-2 10 1 0,2-1-10 16,0 8 10-16,3-4-9 0,2 3 9 0,-7 1-4 16,0-6 4-16,3-6-4 0,3-3 4 0,-6 0-7 0,3 1 7 15,-1-5-6-15,1 2 6 0,1-2-1 0,-2 2 1 16,1-7 0-16,1-5 0 0,-4 2-1 0,0-1 1 15,0-8 0-15,-9 4 0 0,9-4 6 0,-7-4-6 0,7 4 6 16,0 0-6-16,0 0 17 0,0 0-17 0,0 0 17 16,3-8-17-16,-3-4 3 0,0-7-3 0,0-2 4 15,0-3-4-15,0-3 8 0,0-8-8 0,-3 6 8 16,1-2-8-16,2-1 0 0,-3-3 0 0,-1 9 1 16,-1 4-1-16,-2 2 0 0,2 2 0 0,1 5 1 15,2 1-1-15,2 3-6 0,-3 1 6 0,3-1-6 16,0 6 6-16,0 3-26 0,0-9 26 0,0 9-26 15,0 0 26-15,0 0 0 0,12-10 0 0,-12 10 0 16,12-12 0-16,-3 3 1 0,0-3-1 0,-4 5 2 16,4 4-2-16,3-2 34 0,0 1-34 0,8-4 35 0,4-3-35 15,-3-2 5-15,2-3-5 0,-11 9 6 0,-3 6-6 16,-1 1 11-16,1 0-11 0,12 0 11 0,5 1-11 16,18 3-2274-16</inkml:trace>
  <inkml:trace contextRef="#ctx0" brushRef="#br0" timeOffset="44160.99">11584 4052 830 0,'0'0'0'16,"-16"-3"0"-16,-10-1 0 0,26 4 259 0,0 0-259 15,-23-3 260-15,-3-1-260 0,26 4 159 0,0 0-159 0,-28 7 159 16,0 2-159-16,28-9 128 0,0 0-128 15,-35 15 129-15,-7 9-129 0,42-24 47 0,0 0-47 0,-47 34 47 16,-6 11-47-16,53-45 44 0,0 0-44 0,-63 76 44 16,-1 27-44-16,64-103 1 0,0 0-1 0,-53 103 2 15,10 8-2-15,43-111 30 0,0 0-30 0,-28 119 30 16,12 9-30-16,16-128 26 0,0 0-26 0,2 119 26 16,14-4-26-16,-16-115 67 0,0 0-67 0,34 118 67 15,19 1-67-15,-53-119 56 0,0 0-56 0,73 111 56 16,25-3-56-16,-98-108 40 0,0 0-40 0,100 112 40 15,6 1-40-15,-106-113 2 0,0 0-2 0,119 100 3 0,5-8-3 16,-124-92 50-16,0 0-50 0,119 76 51 16,0-14-51-16,-119-62 13 0,0 0-13 0,119 44 13 0,-6-16-13 15,-113-28 32-15,0 0-32 0,114 12 32 0,-4-9-32 16,-110-3 28-16,0 0-28 0,110-15 28 0,-2-13-28 16,-108 28 3-16,0 0-3 0,98-36 3 0,-7-12-3 0,-91 48 62 15,0 0-62-15,94-63 62 0,0-11-62 0,-94 74 0 16,0 0 0-16,84-81 0 0,-9-15 0 0,-75 96 0 15,0 0 0-15,72-89 0 0,-4-1 0 0,-68 90 1 16,0 0-1-16,70-94 2 0,2-5-2 0,-72 99 1 16,0 0-1-16,61-91 1 0,-5 7-1 0,-56 84 22 0,0 0-22 15,54-95 22-15,-10-1-22 0,-44 96 3 0,0 0-3 16,42-103 3-16,-7 0-3 0,-35 103 14 0,0 0-14 16,26-106 15-16,-9-2-15 0,-17 108 15 0,0 0-15 15,4-107 15-15,-11-1-15 0,7 108 8 0,0 0-8 0,-21-100 9 16,-11 6-9-16,32 94-4 0,0 0 4 0,-47-99-3 15,-17-1 3-15,64 100-4 0,0 0 4 0,-83-86-3 16,-14 11 3-16,97 75-14 0,0 0 14 0,-118-69-13 16,-20 11 13-16,138 58-16 0,0 0 16 0,-145-52-15 15,-12 8 15-15,157 44-45 0,0 0 45 0,-157-24-44 16,-4 8 44-16,161 16-8 0,0 0 8 0,-159 0-7 16,-3 12 7-16,162-12-37 0,0 0 37 0,-142 24-37 15,13 7 37-15,129-31 20 0,0 0-20 0,-126 33 20 16,6 6-20-16,120-39-19 0,0 0 19 0,-103 43-18 15,17 8 18-15,86-51-1 0,0 0 1 0,-82 73 0 16,8 11 0-16,74-84-15 0,0 0 15 0,-73 84-15 0,0 5 15 16,73-89 3-16,0 0-3 0,-60 103 4 0,11 9-4 15,49-112-2-15,0 0 2 0,-33 111-1 0,9-3 1 16,24-108-11-16,0 0 11 0,-2 119-10 0,14-1 10 0,-12-118 9 16,0 0-9-16,35 112 9 0,21-4-9 0,-56-108 61 15,0 0-61-15,65 106 62 0,12-6-62 0,-77-100 42 16,0 0-42-16,82 82 42 0,3-13-42 0,-85-69 37 15,0 0-37-15,100 48 38 0,3-17-38 0,-103-31-100 16,0 0 100-16,94 15-99 0,-3-11 99 0,-91-4-473 16,0 0 473-16,91 0-472 0,3-4 472 0,92 1-1263 0</inkml:trace>
  <inkml:trace contextRef="#ctx0" brushRef="#br0" timeOffset="76906.62">10878 1510 830 0,'0'0'0'0,"0"0"321"0,-18-12-321 0,11 11 321 0,2-3-321 16,5 4 206-16,-9-7-206 0,9 7 206 0,0 0-206 15,0 0 144-15,0 0-144 0,0 0 145 0,13 4-145 16,-8-1 101-16,3 1-101 0,-2-3 101 0,1 6-101 16,1 2 50-16,1 3-50 0,-9-12 50 0,9 7-50 0,-9-7 40 15,5 5-40-15,4 17 40 0,1 14-40 0,1 4 16 16,1 8-16-16,-3-16 17 0,0-4-17 0,-4-1 64 16,2-3-64-16,-4-8 64 0,3-1-64 0,-3-3 47 15,2-3-47-15,1-1 48 0,-1-1-48 0,-5-7 7 16,12 4-7-16,-3-8 8 0,-1-4-8 0,5-3 44 15,-1-9-44-15,2-1 45 0,2-6-45 0,1-4 12 0,1-2-12 16,3 2 12-16,-4-1-12 0,9-3 6 16,4 3-6-16,0 1 6 0,1 2-6 0,-1-6 4 0,-1-1-4 15,-2 4 4-15,-5-4-4 0,3-4 6 16,-4-6-6-16,-4 10 6 0,3 3-6 0,-1-1 0 0,0 5 0 16,0 1 1-16,-1 8-1 0,-1-3 12 0,1 3-12 0,-1 4 12 15,-5 8-12-15,6-8-2 0,-4 4 2 0,0 0-1 16,1 4 1-16,-2 1 8 0,-1-5-8 0,-3 7 8 15,-2 5-8-15,3-4 34 0,-1 4-34 0,-9 0 34 16,0 0-34-16,0 0 1 0,0 9-1 0,0-9 2 16,-4 7-2-16,-1 1-169 0,2-3 169 0,-6 6-169 15,-7 1 169-15,-7 8-1955 0</inkml:trace>
  <inkml:trace contextRef="#ctx0" brushRef="#br0" timeOffset="77440.33">11128 1775 1087 0,'0'0'0'0,"0"0"254"0,12-7-254 0,-12 7 254 15,9-4-254-15,-4 11 215 0,4 0-215 0,-6-2 215 16,1 2-215-16,2 5 148 0,1-3-148 0,-3-1 148 15,-2-1-148-15,1 2 74 0,2-1-74 0,-1-1 75 16,-1 2-75-16,3-2 103 0,-1 1-103 0,-5-8 103 16,3 9-103-16,-3-9 43 0,0 0-43 0,13 8 44 15,9 8-44-15,-1-4 45 0,-3-2-45 0,3-5 45 16,1-5-45-16,-1-8 36 0,0-4-36 0,0-7 37 16,-3-10-37-16,-1-11 3 0,1-6-3 0,5-2 3 15,1 0-3-15,7 0 26 0,6-4-26 0,7 4 26 16,-1 2-26-16,10-23 12 0,3-17-12 0,-11 18 12 15,-6 4-12-15,-4 13 26 0,-6 4-26 0,-8 18 26 16,-3 10-26-16,-1-5-19 0,1 4 19 0,-6 4-18 0,-2 4 18 16,3 4 27-16,-5 1-27 0,-2-2 27 0,-3 2-27 0,-3 7-1 15,9-2 1-15,-9 2 0 0,3 6 0 0,-3 2-137 16,-3-1 137-16,-1-2-137 0,3 6 137 0,-3 2-2008 16</inkml:trace>
  <inkml:trace contextRef="#ctx0" brushRef="#br0" timeOffset="78706.75">14283 2458 595 0,'0'0'0'0,"0"0"374"0,0 0-374 0,0 0 374 16,0 0-374-16,0 0 195 0,0 0-195 0,0 0 195 16,0 0-195-16,0 0 184 0,0 0-184 0,0 0 184 15,0 0-184-15,0 0 113 0,0 0-113 0,0 0 113 16,0 0-113-16,0 0 33 0,0 0-33 0,3 15 33 15,8 6-33-15,-11-21 60 0,0 0-60 0,10 24 60 16,1-2-60-16,-11-22 64 0,0 0-64 0,12 26 64 0,-3 5-64 16,-9-31 34-16,0 0-34 0,12 24 34 0,-1 0-34 15,-11-24 59-15,0 0-59 0,19 12 59 0,3-9-59 16,-22-3 22-16,0 0-22 0,25-15 22 0,3-18-22 16,-28 33 2-16,0 0-2 0,26-36 3 0,2-10-3 15,-28 46 32-15,0 0-32 0,28-48 33 0,2-4-33 0,-30 52 3 16,0 0-3-16,33-56 4 0,-3-11-4 0,-30 67 1 15,0 0-1-15,38-72 1 0,6-11-1 0,-44 83 9 16,0 0-9-16,38-67 9 0,-1 11-9 0,-37 56 22 16,0 0-22-16,24-36 22 0,-6 13-22 0,-18 23 7 15,0 0-7-15,12-15 7 0,-3 10-7 0,-9 5-94 16,0 0 94-16,0 0-94 0,0 0 94 0,-4 5-503 0,1 8 503 16,-6 8-502-16,-1 3 502 0,-11 24-1190 0</inkml:trace>
  <inkml:trace contextRef="#ctx0" brushRef="#br0" timeOffset="79126.53">14568 2760 897 0,'0'0'0'0,"0"0"0"0,0 0 0 16,0 0 216-16,0 0-216 0,0 0 217 0,0 0-217 16,0 0 170-16,0 0-170 0,0 0 170 0,0 0-170 0,0 0 144 15,-2 12-144-15,2-12 144 0,-4 12-144 16,4-5 110-16,0 5-110 0,0-4 111 0,0-1-111 0,0 2 61 15,4 3-61-15,-4-4 61 0,5-1-61 0,-5-7 83 16,7 9-83-16,-7-9 84 0,9 3-84 0,-9-3 56 16,9-9-56-16,-2 3 56 0,1-3-56 0,3-3 17 15,3-7-17-15,0-1 17 0,3-8-17 0,3-8 0 16,2-3 0-16,3-8 0 0,3-4 0 0,5 6 50 16,5-3-50-16,-3 0 51 0,0 5-51 0,7-20-12 0,5-13 12 15,-17 25-12-15,-7 6 12 0,1 6 7 0,-1-1-7 16,-7 9 7-16,-2 7-7 0,0 4 26 0,-1 1-26 0,-2 7 26 15,-2 3-26-15,-9 9-199 0,8-3 199 0,-8 3-199 16,0 0 199-16,0 0-1660 0</inkml:trace>
  <inkml:trace contextRef="#ctx0" brushRef="#br0" timeOffset="80574.57">7963 5065 1065 0,'0'0'0'0,"9"5"0"15,3 5 0-15,-3-1 229 0,-7-1-229 0,-2-8 229 16,7 7-229-16,-7-7 192 0,9 12-192 0,-4 2 192 15,4 8-192-15,-1 2 134 0,1 4-134 0,-2-8 135 16,2-4-135-16,0 1 75 0,1 2-75 0,-6-12 75 16,-8-14-75-16,4 7 35 0,0 0-35 0,9 8 35 15,3 6-35-15,4-2 46 0,1-2-46 0,-3-3 46 16,0-3-46-16,2-4 56 0,-4-4-56 0,-1-13 57 0,1-9-57 16,-3-1 3-16,-1-6-3 0,5 2 3 15,-5-1-3-15,5-4 30 0,-5-7-30 0,10 3 30 0,-1-1-30 16,1-7 1-16,-3-3-1 0,8 4 2 0,3-1-2 15,-1 3 5-15,1-1-5 0,4 10 5 0,-2 0-5 0,-4 5 14 16,-1 2-14-16,-2 5 15 0,-7 2-15 0,1 1 8 16,-2 6-8-16,-5 3 8 0,3 3-8 0,-2 2 56 15,-2 4-56-15,-7 3 56 0,8-2-56 0,-8 2-73 16,0 0 73-16,-5 9-73 0,-5 3 73 0,4 3-689 16,1 1 689-16,-2 8-688 0,-2 0 688 0,-5 20-754 15</inkml:trace>
  <inkml:trace contextRef="#ctx0" brushRef="#br0" timeOffset="80974.97">8234 5394 975 0,'0'0'0'0,"0"0"0"16,6 0 0-16,-6 0 292 0,8 0-292 0,-8 0 292 15,0 0-292-15,0 0 156 0,9 9-156 0,-9-9 157 16,9 7-157-16,-4-2 127 0,4 2-127 0,-9-7 127 16,10 8-127-16,-5-1 83 0,4 2-83 0,-9-9 84 15,9 8-84-15,-4-1 61 0,4-2-61 0,-9-5 62 0,0 0-62 16,0 0 92-16,0 0-92 0,16 0 93 0,13 0-93 15,-6-5 58-15,1-9-58 0,3-3 59 0,-1-10-59 16,4-9 21-16,1-9-21 0,-1 2 21 0,-4-8-21 16,0 3 55-16,0-7-55 0,2 7 56 0,-1 0-56 0,-5-4-9 15,3-3 9-15,-3 4-8 0,-1 3 8 0,2 5 0 16,-2 3 0-16,0 8 1 0,-7 4-1 0,2 4 0 16,-8 9 0-16,1-1 1 0,-5 8-1 0,4 2 12 15,-2 3-12-15,-6 3 12 0,0 0-12 0,3 12 26 16,-1 3-26-16,0-2 26 0,-2 0-26 0,1 15-2146 0</inkml:trace>
  <inkml:trace contextRef="#ctx0" brushRef="#br0" timeOffset="93121.73">16004 12597 561 0,'0'0'0'16,"-21"9"0"-16,-14 9 0 0,-3 3 163 0,-10 3-163 0,1 7 164 16,3 7-164-16,-3 5 148 0,0 3-148 0,-4 12 148 15,-1 11-148-15,8 1 91 0,-1 8-91 0,5 4 92 16,-4 5-92-16,-1-6 74 0,-4-2-74 0,10 3 74 15,1 1-74-15,8 4 128 0,7 3-128 0,2-6 128 16,1-5-128-16,7 13 82 0,8 8-82 0,2-4 83 16,1-7-83-16,7 12 102 0,7 2-102 0,-1-6 102 15,4-5-102-15,10 1 69 0,6-4-69 0,4-3 70 16,7 2-70-16,5-11 95 0,6-5-95 0,-4-2 96 16,0 1-96-16,3-6 32 0,4-3-32 0,9-6 32 15,8-6-32-15,-3-7 76 0,2-9-76 0,3-5 76 16,2-5-76-16,6-6-1 0,8-6 1 0,-5 0 0 0,-2-6 0 15,5 0 1-15,2-3-1 0,3-1 2 0,-1-4-2 0,-1 0 47 16,1-3-47-16,1 0 48 0,2-5-48 0,-3-1-1 16,-4-1 1-16,4-3 0 0,-1-6 0 0,-1-1 25 15,-4-5-25-15,-4 1 26 0,-7 0-26 0,5-12-2 16,-3-8 2-16,-8-4-1 0,-5 0 1 0,-6 4-1 16,-3 2 1-16,-5-1-1 0,-4 2 1 0,0-9 0 15,-5-6 0-15,0-4 0 0,-3-6 0 0,-5-1 1 16,0-3-1-16,-12 0 1 0,-8 0-1 0,-3 0 40 0,-8 0-40 15,-1 27 41-15,-2 18-41 0,9-4-2 0,7 3 2 16,-16-16-2-16,-9-13 2 0,-3-37 1 16,-1-30-1-16,3-29 2 0,1-30-2 0,-12 30-1 0,-16 10 1 0,4 13 0 15,0 15 0-15,-7 2 0 0,-2 11 0 0,4 0 0 16,-4 4 0-16,-2 8-1 0,0 6 1 0,2 9 0 16,4 8 0-16,-9-2-9 0,-6 4 9 0,1 10-8 15,-8 11 8-15,3 6 4 0,-3 5-4 0,-4 7 4 16,-1 8-4-16,-8 6-5 0,-9 1 5 0,5 9-4 15,3 2 4-15,-11 2-8 0,-10 9 8 0,6-5-7 16,2 5 7-16,0-1-4 0,1 5 4 0,0 3-3 16,4 2 3-16,0 4-1 0,5 5 1 15,-1 6 0-15,3 4 0 0,-4 1-2 0,-3 3 2 0,8-4-2 16,6 2 2-16,4 6 0 0,-1-5 0 0,0 7 0 16,2 2 0-16,2 7-17 0,0 11 17 0,10-6-16 0,8-2 16 15,1 5 1-15,2-2-1 0,5 8 1 16,5 4-1-16,-1-3-4 0,1 1 4 0,0-5-3 0,0-4 3 15,13 11 9-15,1 3-9 0,6-4 10 0,3-5-10 16,5 2-22-16,4-1 22 0,10 4-22 0,2 3 22 0,12 1 1 16,11-1-1-16,-2-4 2 0,-4-5-2 0,3 10-1 15,-3 7 1-15,7-9-1 0,4-5 1 0,7 0 13 16,9-5-13-16,3 0 13 0,4-2-13 0,-6-3-13 16,2-2 13-16,-1-10-13 0,3-6 13 0,12-4 23 15,3-8-23-15,-1 1 24 0,-3-4-24 0,4-1-2 16,3-3 2-16,4-2-1 0,1-6 1 0,-2-3 8 15,-4-4-8-15,2-8 9 0,0-7-9 0,6-7-3 0,4-6 3 16,-6 1-3-16,-4-2 3 0,9-3 11 0,0-7-11 16,-6-2 11-16,-10-2-11 0,6-1 1 0,1-9-1 15,-4-12 2-15,1-12-2 0,-9 5-1 0,-5 1 1 0,-1 2 0 16,3 1 0-16,-4-19 9 0,-6-13-9 0,-1 3 9 16,-2-1-9-16,49 22 0 0,35 11 0 0,-108 12 0 15,-63 10 0-15,28-32 15 0,-4-18-15 16,18 3 15-16,3-4-15 0,0-24 0 0,2-16 0 0,-14 14 0 15,-7 6 0-15,-7-8 9 0,-9-3-9 0,-3 14 10 16,-5 3-10-16,-13-7-9 0,-12-3 9 0,-2 14-8 16,-4 8 8-16,-7-3 0 0,-2 1 0 0,4 9 0 15,1 5 0-15,-9 13-11 0,-5 9 11 0,-1 11-10 16,1 10 10-16,-4 5 0 0,-5 7 0 0,-6 13 0 16,-1 6 0-16,-1 12-25 0,0 3 25 0,-6 12-24 0,-5 8 24 15,-2 15-3-15,-4 13 3 0,3 2-2 0,-5 9 2 16,-1 12-122-16,0 12 122 0,-3-4-121 0,-4 0 121 15,-6 20-379-15,-2 11 379 0,4 2-379 0,7 9 379 0,-121 128-1236 16</inkml:trace>
  <inkml:trace contextRef="#ctx0" brushRef="#br0" timeOffset="96005.22">19395 15286 695 0,'0'0'0'0,"0"0"0"0,0 0 0 15,0 0 251-15,18 7-251 0,-8-2 251 0,2 0-251 16,0 4 190-16,2 0-190 0,0 6 190 0,0 4-190 16,0 5 60-16,-3 5-60 0,-1-3 60 0,-3 0-60 15,4-2 37-15,-6 0-37 0,4-2 37 0,-2-1-37 0,2-2 92 16,1-9-92-16,0 2 93 0,4-2-93 0,-3-3 103 15,5-4-103-15,-4 1 103 0,5-4-103 0,1-2 148 16,-1-3-148-16,1 0 149 0,3-2-149 0,5-5 93 16,4-3-93-16,-4-4 94 0,4-5-94 0,-2-9 67 15,-1-10-67-15,1 2 67 0,0-2-67 0,0-3 67 0,4-6-67 16,11-18 68-16,10-14-68 0,3 5 10 16,-4 0-10-16,8 8 10 0,-4 5-10 0,-4 2 39 0,-5 9-39 15,-1-2 40-15,-6 3-40 0,2 5-1 0,1 3 1 16,-8 15 0-16,-5 11 0 0,0 4-137 0,-1 4 137 15,-4 4-136-15,-6 4 136 0,0 6-796 0,-3 6 796 0,-4-2-796 16,-1 4 796-16,13 7-602 0</inkml:trace>
  <inkml:trace contextRef="#ctx0" brushRef="#br0" timeOffset="98485.82">18469 16683 1132 0,'0'0'0'0,"-2"21"141"16,-3 15-141-16,5-12 141 0,0-9-141 0,0 4 170 15,4 0-170-15,4-2 171 0,1 1-171 0,0-1 150 16,0-2-150-16,4 1 151 0,5-3-151 0,1 4 84 0,0 4-84 15,1-2 85-15,-3 2-85 0,-1 3 58 0,0 1-58 16,-1 6 58-16,1 4-58 0,0 2 2 0,-6 4-2 16,2-1 2-16,1-1-2 0,-1-1 51 15,-3-4-51-15,-1 1 51 0,-2-6-51 0,-1-3-29 0,-2-7 29 0,1-4-29 16,-1-5 29-16,1-3 16 0,-2-3-16 16,-2-4 17-16,0 0-17 0,3-9 116 0,6-5-116 0,-4 2 116 15,2-1-116-15,7-8 91 0,0-8-91 0,7-12 91 16,3-13-91-16,3 0 54 0,-1-5-54 0,4 8 54 15,-1 3-54-15,8-23 23 0,3-15-23 0,-3 20 24 16,-2 4-24-16,1-10 28 0,3-6-28 0,6 11 28 16,4 7-28-16,2-10 0 0,0-5 0 0,-6 9 0 15,-5 6 0-15,-5 4 0 0,-2 4 0 0,-8 16 1 16,-6 10-1-16,5-1 0 0,1 1 0 0,3 4 0 16,-4 3 0-16,3 2 29 0,-3 0-29 0,-3 6 29 0,-5 4-29 15,1 2-76-15,-1 2 76 0,-2 5-76 0,-2 3 76 16,-3 0-378-16,-2 3 378 0,-7-8-377 0,10 7 377 15,1 2-1495-15</inkml:trace>
  <inkml:trace contextRef="#ctx0" brushRef="#br0" timeOffset="99553.22">16353 17186 393 0,'0'0'0'0,"0"0"325"16,0 0-325-16,0 0 325 0,0 0-325 0,0 0 152 16,0 0-152-16,0 0 152 0,9 21-152 0,-2-7 140 15,0-1-140-15,0 4 140 0,2 2-140 0,-1 0 51 16,5 2-51-16,-5-2 52 0,1 0-52 0,-4-1 15 15,-1 1-15-15,5 0 15 0,-1-2-15 0,-1 0 103 16,2 1-103-16,0-3 104 0,-2-3-104 0,2 0 32 0,1-2-32 16,1-3 32-16,-3-3-32 0,3 1 66 0,-1 0-66 15,2-2 66-15,1-3-66 0,4 0 52 0,-3-1-52 16,7-3 52-16,0-1-52 0,2-2 66 0,3-1-66 0,-2-1 66 16,-1-1-66-16,2-4 58 0,-3-5-58 0,3 2 58 15,1 2-58-15,2-15 46 0,2-7-46 0,6-8 46 16,3-8-46-16,1-2 71 0,2-3-71 0,14-1 72 15,8-1-72-15,-11-10 1 0,-4-9-1 0,-7 22 2 16,-7 14-2-16,7-10 5 0,-4-4-5 0,-5 18 6 16,-1 10-6-16,-3-4 44 0,1 1-44 0,-5 11 44 15,-6 4-44-15,3-5-229 0,3-3 229 0,-8 10-228 16,-8 8 228-16,17-13-1680 0</inkml:trace>
  <inkml:trace contextRef="#ctx0" brushRef="#br0" timeOffset="100237.67">14734 16424 471 0,'0'0'0'15,"14"16"277"-15,7 9-277 0,0-1 278 0,1 2-278 16,-1-2 173-16,-2 0-173 0,2-1 174 0,-1-3-174 16,-3 8 141-16,-3 1-141 0,4-4 141 0,-3 1-141 0,-1 2 79 15,-1-1-79-15,-1-6 80 0,-2-6-80 0,2-3 86 16,2-5-86-16,-1-4 86 0,-8-4-86 0,5-8 124 15,1-5-124-15,-4 4 124 0,-2 0-124 0,6-9 83 16,3-8-83-16,5-8 83 0,2-8-83 0,8 0 52 0,1-6-52 16,5-1 52-16,-3 0-52 0,2-7 36 15,3-3-36-15,-7 11 36 0,-4 4-36 0,11-10 44 0,5-7-44 16,0 1 44-16,-2-5-44 0,-2 5-9 0,1-1 9 16,-10 19-8-16,-9 12 8 0,8-2 6 0,3 6-6 0,-3 1 7 15,-4 6-7-15,4-5 0 0,-1-2 0 0,-10 12 0 16,-5 6 0-16,2-3-366 0,4-5 366 0,-6 3-365 15,-9 0 365-15,15-13-1296 0</inkml:trace>
  <inkml:trace contextRef="#ctx0" brushRef="#br0" timeOffset="100919.85">13526 14964 695 0,'0'0'0'0,"11"15"0"15,5 9 0-15,-1 0 172 0,-2 2-172 0,1-2 173 16,-2 0-173-16,-12-24 195 0,0 0-195 0,17 29 196 0,-3 4-196 16,-14-33 138-16,0 0-138 0,18 34 138 0,-1 4-138 15,-17-38 108-15,0 0-108 0,19 34 109 0,2-3-109 16,-21-31 51-16,0 0-51 0,23 22 51 0,-2-8-51 16,-21-14 74-16,0 0-74 0,26 0 75 0,4-14-75 0,-30 14 97 15,0 0-97-15,37-29 98 0,5-15-98 0,-42 44 87 16,0 0-87-16,55-83 88 0,14-30-88 15,-69 113 51-15,0 0-51 0,64-118 51 0,1-15-51 0,-65 133 64 16,0 0-64-16,73-128 64 0,9-5-64 0,-82 133-4 16,0 0 4-16,83-123-3 0,0 5 3 0,-83 118-246 0,0 0 246 15,79-103-246-15,-6 15 246 0,79-102-1586 0</inkml:trace>
  <inkml:trace contextRef="#ctx0" brushRef="#br0" timeOffset="106887.69">10343 14715 225 0,'0'0'0'0,"-21"3"0"0,-17 4 0 0,38-7 312 15,0 0-312-15,-44 14 313 0,-7 6-313 0,51-20 230 0,0 0-230 16,-56 30 231-16,-5 6-231 0,61-36 171 0,0 0-171 16,-75 68 171-16,-16 27-171 0,91-95 102 0,0 0-102 15,-75 96 102-15,7 10-102 0,68-106 55 0,0 0-55 16,-52 117 55-16,6 12-55 0,46-129 44 0,0 0-44 15,-29 130 45-15,11 7-45 0,18-137 17 0,0 0-17 0,-5 138 17 16,8 4-17-16,-3-142 53 0,0 0-53 0,14 155 54 16,12 6-54-16,-26-161 16 0,0 0-16 0,42 149 17 15,11-6-17-15,-53-143 7 0,0 0-7 0,70 122 8 16,14-16-8-16,-84-106 51 0,0 0-51 0,82 84 52 16,3-22-52-16,-85-62 48 0,0 0-48 0,109 48 49 15,11-16-49-15,-120-32-2 0,0 0 2 16,121 23-2-16,5-11 2 0,-126-12 42 0,0 0-42 0,138 7 42 15,8-9-42-15,-146 2 0 0,0 0 0 0,159-9 1 16,11-6-1-16,-170 15 17 0,0 0-17 0,178-24 17 16,7-7-17-16,-185 31 40 0,0 0-40 0,180-27 41 15,-2-3-41-15,-178 30 19 0,0 0-19 0,180-31 20 16,2-3-20-16,-182 34-29 0,0 0 29 0,183-39-29 0,-1-8 29 16,-182 47 32-16,0 0-32 0,184-41 33 0,-3 2-33 0,-181 39 36 15,0 0-36-15,168-38 37 0,-9 4-37 0,-159 34-35 16,0 0 35-16,147-36-35 0,-13-1 35 0,-134 37 37 15,0 0-37-15,124-44 37 0,-15-4-37 0,-109 48-10 16,0 0 10-16,94-67-10 0,-14-15 10 0,-80 82 4 16,0 0-4-16,56-88 5 0,-19-6-5 0,-37 94-1 15,0 0 1-15,21-114-1 0,-14-13 1 0,-7 127 33 16,0 0-33-16,-18-132 34 0,-20-10-34 0,38 142-31 0,0 0 31 16,-56-136-31-16,-21 4 31 0,77 132 10 0,0 0-10 0,-80-134 10 15,-13 5-10-15,93 129 0 0,0 0 0 16,-115-118 0-16,-27 3 0 0,142 115 0 0,0 0 0 0,-143-115 0 15,-7-2 0-15,150 117-28 0,0 0 28 0,-152-104-28 16,0 8 28-16,152 96 10 0,0 0-10 0,-156-88 11 16,-1 9-11-16,157 79-11 0,0 0 11 0,-159-65-10 15,0 12 10-15,159 53-10 0,0 0 10 0,-155-31-10 16,3 17 10-16,152 14-15 0,0 0 15 0,-158 7-15 16,-6 17 15-16,164-24-26 0,0 0 26 0,-171 39-26 15,-12 18 26-15,183-57-37 0,0 0 37 0,-170 64-37 16,2 11 37-16,168-75-3 0,0 0 3 0,-153 103-2 15,13 15 2-15,140-118-107 0,0 0 107 0,-136 139-107 16,1 19 107-16,135-158-252 0,0 0 252 0,-110 169-252 16,19 9 252-16,-106 165-1243 0</inkml:trace>
  <inkml:trace contextRef="#ctx0" brushRef="#br0" timeOffset="107901.69">14348 15751 539 0,'0'0'0'0,"0"0"0"0,-30 23 0 0,30-23 312 16,0 0-312-16,-21 8 312 0,-5-1-312 0,26-7 100 15,0 0-100-15,-28 16 101 0,-2 3-101 0,30-19 185 16,0 0-185-16,-44 27 186 0,-6 9-186 0,50-36 143 0,0 0-143 16,-56 38 143-16,-9 1-143 0,65-39 90 0,0 0-90 15,-77 52 90-15,-14 8-90 0,91-60 33 0,0 0-33 16,-82 53 34-16,2-3-34 0,80-50 6 0,0 0-6 0,-77 55 6 15,2 1-6-15,75-56 4 0,0 0-4 0,-63 59 5 16,7 1-5-16,56-60 5 0,0 0-5 0,-47 60 5 16,9 2-5-16,38-62 2 0,0 0-2 0,-32 65 3 15,8 2-3-15,24-67-3 0,0 0 3 0,-20 77-3 16,8 5 3-16,12-82 0 0,0 0 0 0,-5 81 0 16,5 0 0-16,0-81 35 0,0 0-35 0,9 87 35 15,1 6-35-15,-10-93 18 0,0 0-18 0,25 84 19 16,4-5-19-16,-29-79 22 0,0 0-22 0,40 70 22 15,15-8-22-15,-55-62 39 0,0 0-39 0,70 60 40 16,8-3-40-16,-78-57 37 0,0 0-37 0,77 48 37 16,3-9-37-16,-80-39-40 0,0 0 40 0,88 28-39 0,6-11 39 15,-94-17 40-15,0 0-40 0,94-5 40 0,1-19-40 16,-18 1-10-16,-11-4 10 0,-7-2-10 0,-10-6 10 16,-49 35 5-16,0 0-5 0,65-53 5 0,7-15-5 0,-72 68 26 15,0 0-26-15,64-90 26 0,-4-18-26 0,-60 108 0 16,0 0 0-16,56-103 0 0,-4-1 0 0,-52 104 39 15,0 0-39-15,42-114 39 0,-5-8-39 0,-37 122-38 16,0 0 38-16,29-113-37 0,-4 3 37 0,-25 110 25 16,0 0-25-16,12-113 26 0,-7 0-26 0,-5 113-15 15,0 0 15-15,0-93-15 0,-8 12 15 0,8 81 15 16,0 0-15-16,-21-68 16 0,-13 9-16 0,3 8-22 0,-9 6 22 16,7 16-22-16,-2 14 22 0,5-1 10 0,0 4-10 15,-10 2 10-15,-2-2-10 0,-9 2-10 0,-4-1 10 16,2 10-9-16,1 2 9 0,-4 1 0 0,0 0 0 15,-12 17 0-15,-14 12 0 0,12 1-5 0,5 4 5 0,9-1-5 16,9-1 5-16,10 0-206 0,11 1 206 0,-4 1-206 16,2 5 206-16,-29 38-1565 0</inkml:trace>
  <inkml:trace contextRef="#ctx0" brushRef="#br0" timeOffset="109069.69">16313 16668 751 0,'-12'7'0'0,"12"-7"206"15,0 0-206-15,-54 38 207 0,-25 18-207 0,79-56 116 16,0 0-116-16,-73 64 116 0,-8 11-116 0,81-75 107 16,0 0-107-16,-80 74 108 0,-4 3-108 0,84-77 100 0,0 0-100 15,-73 84 100-15,5 4-100 0,68-88 71 0,0 0-71 16,-56 84 72-16,9-3-72 0,47-81 57 0,0 0-57 15,-32 89 58-15,8 9-58 0,24-98 35 0,0 0-35 16,-11 99 36-16,11 6-36 0,0-105 1 0,0 0-1 16,11 111 1-16,13 8-1 0,-24-119 42 0,0 0-42 0,38 106 43 15,11-5-43-15,-49-101-1 0,0 0 1 0,65 86 0 16,12-12 0-16,-77-74 3 0,0 0-3 0,80 60 3 16,11-12-3-16,-91-48 22 0,0 0-22 0,103 40 23 15,9-11-23-15,-112-29 0 0,0 0 0 0,112 15 0 16,3-11 0-16,-115-4 13 0,0 0-13 0,122-7 14 15,8-12-14-15,-130 19 4 0,0 0-4 0,127-17 4 16,3-5-4-16,-130 22 14 0,0 0-14 0,131-19 15 16,-4-2-15-16,-127 21 0 0,0 0 0 0,133-21 0 15,3-1 0-15,-136 22 32 0,0 0-32 0,128-20 33 16,-8-1-33-16,-120 21 9 0,0 0-9 0,124-21 10 16,-7 2-10-16,-117 19 6 0,0 0-6 0,109-24 7 0,-8-3-7 15,-101 27-4-15,0 0 4 0,93-33-3 16,-9-6 3-16,-84 39-4 0,0 0 4 0,73-48-3 0,-10-9 3 15,-63 57-15-15,0 0 15 0,45-50-15 0,-13 4 15 0,-32 46-50 16,0 0 50-16,17-50-50 0,-10-3 50 0,-7 53 5 16,0 0-5-16,-16-58 5 0,-15-4-5 0,31 62-1 15,0 0 1-15,-52-70-1 0,-17-8 1 0,69 78 3 16,0 0-3-16,-73-72 4 0,-9 2-4 0,82 70 3 16,0 0-3-16,-98-65 4 0,-14 3-4 0,112 62 0 0,0 0 0 15,-108-69 1-15,-9-3-1 0,117 72-7 0,0 0 7 16,-115-65-6-16,-6 3 6 0,121 62 8 0,0 0-8 15,-112-55 8-15,6 4-8 0,106 51 8 0,0 0-8 16,-109-45 9-16,1 4-9 0,108 41-1 0,0 0 1 0,-103-38-1 16,7 2 1-16,96 36 0 0,0 0 0 0,-105-26 0 15,-5 6 0-15,110 20-34 0,0 0 34 0,-107-5-33 16,-1 12 33-16,108-7-159 0,0 0 159 0,-107 22-158 16,-1 12 158-16,-107 23-1364 0</inkml:trace>
  <inkml:trace contextRef="#ctx0" brushRef="#br0" timeOffset="110818.6">22308 14744 404 0,'0'0'0'0,"-16"-12"0"16,-12-3 0-16,0-1 175 0,-2-1-175 0,6 5 175 16,6 3-175-16,-10-4 148 0,-5-3-148 0,-7-4 149 15,-5-4-149-15,1 5 203 0,-3 2-203 0,10 1 203 16,6 4-203-16,-13 2 78 0,-7-1-78 0,-6 1 79 15,-6 2-79-15,-2 2 66 0,0 3-66 0,-13 0 67 16,-8-3-67-16,-3 8 122 0,2 2-122 0,5-1 122 16,8-3-122-16,-3 7 45 0,4 1-45 0,0 1 45 15,-1 1-45-15,3 1 54 0,1 4-54 0,5 4 54 16,4 3-54-16,-6 4 15 0,1-2-15 0,1-3 16 16,1 1-16-16,17-1 42 0,5-1-42 0,3 4 42 15,3 0-42-15,-5 5 13 0,-2 1-13 0,2-1 13 16,3 2-13-16,1 6 0 0,2 3 0 0,7 1 0 15,4-2 0-15,3 1 2 0,4-2-2 0,6-2 3 16,4 2-3-16,4-4 0 0,3 0 0 0,7 6 0 0,3 1 0 16,2 0-1-16,4 2 1 0,1 0-1 0,8 0 1 0,6-2-1 15,4 0 1-15,4-3-1 0,-1-4 1 0,1-3-1 16,1-2 1-16,12 9-1 0,11 3 1 0,-2 0-15 16,6 1 15-16,-3-6-14 0,-1-2 14 0,0-3 62 15,-2-5-62-15,2-2 62 0,-2-6-62 16,9 3 11-16,7-2-11 0,-5-4 11 15,-2-4-11-15,5-1 10 0,5-3-10 0,0-4 11 0,3-3-11 16,-1-1 42-16,2-5-42 0,1 0 42 0,4-3-42 0,-3 0 0 0,1-1 0 16,-1 0 0-16,-6-2 0 0,8-2 2 0,-3 0-2 15,-3-1 3-15,0-4-3 0,-1 0 37 0,1 0-37 0,-3-5 37 16,-3-2-37-16,0-1-24 0,-5-2 24 16,1 3-23-16,-4 0 23 0,4 4 44 0,1 0-44 0,-10 3 44 15,-5-2-44-15,-4 1-7 0,-5-1 7 0,-11 2-6 16,-8 2 6-16,1-2-20 0,2-1 20 0,-6-4-19 15,-1 0 19-15,-2-7-30 0,-1-2 30 0,-9 9-30 16,-7 7 30-16,-4-9-32 0,3-3 32 16,-12-5-32-16,-2-6 32 0,-8-1-21 0,-7-5 21 15,-3-2-21-15,-7-4 21 0,-4-3-19 0,-3-2 19 0,-11-8-18 16,-6-7 18-16,-5 7 13 0,-6 1-13 0,4 6 14 16,-3 5-14-16,10 1 1 0,4 4-1 0,-6 9 1 15,1 8-1-15,-6 4 19 0,-6 9-19 0,2 5 20 16,-1 4-20-16,1 6-10 0,0 3 10 0,-2 1-9 0,0 5 9 15,-5-3 8-15,-3 6-8 0,1-1 8 0,2 2-8 16,-9 4-9-16,-7 2 9 0,5-1-9 0,4 2 9 16,-3 5 1-16,-3 3-1 0,3-5 1 0,-6 2-1 0,7 2-45 15,2 0 45-15,5 1-44 0,5-1 44 0,-1 3-212 16,1 2 212-16,6 0-212 0,3 1 212 0,-66 24-1351 16</inkml:trace>
  <inkml:trace contextRef="#ctx0" brushRef="#br0" timeOffset="111818.32">20061 16059 583 0,'0'0'0'0,"-16"-9"0"0,-12-6 0 0,-2 3 205 0,-6-2-205 16,-1 4 206-16,-1 1-206 0,-3-1 174 0,-2-2-174 15,1 5 175-15,-2 3-175 0,2 3 158 0,-2 2-158 16,3 6 158-16,-1 4-158 0,-4 2 164 0,-3 3-164 0,0 1 164 16,-3 2-164-16,3 6 91 0,4 0-91 0,4 2 91 15,-1 0-91-15,2 6 61 0,-3 5-61 0,2 3 61 16,1 0-61-16,-3 11 43 0,-8 4-43 0,19-15 44 15,11-6-44-15,-3 3 73 0,3-1-73 0,5-1 74 16,4-1-74-16,3 8-22 0,6 6 22 0,8-2-22 16,6-3 22-16,4 6 52 0,5 2-52 0,16 6 53 15,15 5-53-15,1 4-5 0,2 2 5 0,-3-12-5 16,0-9 5-16,6-7 0 0,5-7 0 0,7-6 0 16,7-9 0-16,-3-6 4 0,2-6-4 0,5-3 4 15,3-4-4-15,2-4-2 0,6-4 2 0,0 1-2 16,3-2 2-16,2-1 21 0,6 0-21 0,-8-1 21 0,-1 3-21 15,8-6 8-15,7-5-8 0,-13 9 9 0,-12 1-9 16,10-6 35-16,3-4-35 0,2 9 35 16,-4 3-35-16,-3-4 2 0,-5-2-2 0,-1 6 2 15,-1 5-2-15,-2-8 32 0,-3-4-32 16,-4 2 32-16,-5-2-32 0,2-3-4 16,-8-3 4-16,-3 4-3 0,-1 2 3 0,-8-10 32 0,-1-7-32 0,-14 7 32 0,-9 0-32 0,1-8-3 15,-1-8 3-15,-2 6-3 0,-1-4 3 0,-2-8 1 16,-1-6-1-16,-4 6 1 0,-2 1-1 0,-4-3 58 15,-5-1-58-15,0 14 58 0,-2 13-58 0,-5-23-4 16,-5-6 4-16,-2 10-4 0,-2 3 4 0,-7-7 5 16,-5-1-5-16,-1 1 5 0,-3 1-5 0,-6-3 4 0,-4-2-4 15,0 2 4-15,0 1-4 0,-25-7 12 0,-16-6-12 16,6 11 12-16,-4 7-12 0,6 2 1 16,0 1-1-16,0 9 1 0,2 5-1 0,-6 0 8 15,-1 3-8-15,4 6 9 0,3 3-9 0,-7 0 0 16,-4 3 0-16,-5 4 0 0,-4 3 0 0,4 4 0 15,-2 1 0-15,-3 6 0 0,-6 5 0 0,4-1-6 0,-4 5 6 0,6 2-6 16,1 6 6-16,-6 0-1 0,-6-1 1 0,11 5-1 16,6 2 1-16,-8 6-73 0,-3 5 73 0,8 5-72 15,3 3 72-15,3-3-261 0,3-3 261 0,1 0-260 16,10-1 260-16,-74 46-1615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18:38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9781 6335 1726 0,'0'0'0'0,"0"0"0"0,-39 15 0 0,22-3 288 0,-1 3-288 16,1 3 289-16,-1 0-289 0,2 7 197 0,4 0-197 0,2 4 198 15,-2 4-198-15,-1 7 114 0,3 4-114 16,-2 1 115-16,3 1-115 0,2 0 33 0,5 2-33 0,-1 1 34 16,3-1-34-16,3 8 72 0,6 6-72 0,0 10 72 15,-1 4-72-15,5-4 1 0,4 1-1 0,2 0 1 16,2-1-1-16,4-2 73 0,4 2-73 0,-1-12 74 15,6-1-74-15,4-5 38 0,0 0-38 0,1-5 38 16,5-2-38-16,-10-9 1 0,-7-14-1 0,-6-6 2 16,-4-9-2-16,6 3 17 0,7-3-17 0,15-9 17 15,7-4-17-15,4-8 43 0,0-7-43 0,-5-5 44 16,-4-5-44-16,-2-4-20 0,-3-4 20 0,9-4-20 16,3-2 20-16,-3-5 38 0,0-1-38 0,-4-2 38 0,-4-4-38 15,-4-5-32-15,-4-7 32 0,-6 7-32 16,-6 0 32-16,-4 10 1 0,-5 9-1 0,-1-9 2 0,-5-1-2 15,1-13 8-15,0-10-8 0,-6 20 9 0,-1 11-9 16,-4-5 42-16,-1 1-42 0,-6-3 43 0,-3-1-43 0,-6-1-2 16,-3 1 2-16,-17-7-1 0,-6-6 1 0,-8 4-3 15,-11 5 3-15,11 4-2 0,-1 3 2 0,-3-7 2 16,-3-2-2-16,-11 9 3 0,-7 5-3 0,-3 4-7 16,1 3 7-16,6 8-6 0,8 8 6 0,9 11-39 15,0 11 39-15,9 6-38 0,9 11 38 0,-6 0 0 16,2 10 0-16,-5 19 1 0,-2 16-1 0,2 1-40 0,-6 7 40 15,6-3-40-15,0 1 40 0,5 9 6 0,2 10-6 16,10-3 6-16,4 2-6 0,10 3 0 0,2-1 0 16,11 7 0-16,6-3 0 0,8 2-22 0,10-2 22 15,12-1-22-15,11 2 22 0,-1-3 18 0,8 3-18 0,-2-10 18 16,2 0-18-16,8-13-20 0,7-9 20 0,6-17-19 16,1-10 19-16,1-11 27 0,-4-12-27 0,3-9 27 15,2-9-27-15,0-18-6 0,6-9 6 0,-13-8-6 16,-7-8 6-16,-3-9 5 0,-8-6-5 0,4 1 5 15,1-3-5-15,4-14 34 0,-3-12-34 0,-5 4 35 16,-8 2-35-16,-8-4-4 0,-2-2 4 0,-10 7-3 16,-7 0 3-16,-6 2 0 0,-3 1 0 0,-10 4 0 15,-4 1 0-15,-7 4-1 0,-9 4 1 0,-10 6-1 16,-7 9 1-16,-14-2-45 0,-13 3 45 0,2 1-45 16,-1-3 45-16,-6 5-65 0,-4 1 65 0,-7 17-65 15,-2 10 65-15,5 16-69 0,3 17 69 0,14 17-68 0,9 19 68 16,5 11-290-16,1 11 290 0,-2 2-290 0,-1 5 290 15,-48 73-1767-15</inkml:trace>
  <inkml:trace contextRef="#ctx0" brushRef="#br0" timeOffset="18104.49">15261 7486 1659 0,'0'0'0'15,"0"0"0"-15,30 34 0 0,-30-34 326 0,0 0-326 0,4 9 326 16,-10-6-326-16,6-3 236 0,0 0-236 0,0 0 236 15,0 0-236-15,0 0 187 0,0 0-187 0,14 6 188 16,7-1-188-16,-21-5 110 0,0 0-110 0,25 7 111 16,6 1-111-16,-31-8 56 0,0 0-56 0,26 7 56 15,4 0-56-15,-30-7 54 0,0 0-54 0,30 9 54 16,-1-4-54-16,-29-5 7 0,0 0-7 0,35 7 8 16,0-4-8-16,-35-3 6 0,0 0-6 0,41 2 7 15,4-4-7-15,-45 2 22 0,0 0-22 0,44-3 23 16,3-1-23-16,-47 4-1 0,0 0 1 0,40-5 0 15,-2 2 0-15,-38 3 6 0,0 0-6 0,35-4 7 16,-5 4-7-16,-30 0 8 0,0 0-8 0,25 4 9 0,-5-3-9 16,-20-1 15-16,0 0-15 0,18 4 15 0,-6 3-15 15,-12-7-15-15,0 0 15 0,14 3-15 0,-5 2 15 16,-9-5-17-16,0 0 17 0,5 4-17 0,2-3 17 0,-7-1-164 16,5 7 164-16,-5-7-164 0,0 0 164 0,0 0-546 15,0 0 546-15,0 0-546 0,0 0 546 0,0 0-1489 16</inkml:trace>
  <inkml:trace contextRef="#ctx0" brushRef="#br0" timeOffset="18664.38">15363 7541 1379 0,'0'0'0'0,"12"3"0"0,14 3 0 15,-26-6 340-15,0 0-340 0,-12-4 341 16,-6-1-341-16,10-2 237 0,-1 4-237 0,0 1 237 16,2 2-237-16,7 0 158 0,-9 3-158 0,9-3 159 0,0 0-159 15,0 0 86-15,0 9-86 0,4 0 87 0,-4-1-87 16,3 6 65-16,3 3-65 0,-3-8 65 0,-3-2-65 16,4 1 41-16,1-1-41 0,-2 2 42 0,3-3-42 0,2 6-37 15,5 0 37-15,-8-3-37 0,-5-7 37 0,0-2 40 16,0 0-40-16,0 0 41 0,0 0-41 0,0 0-2 15,0 0 2-15,0 0-1 0,0 0 1 0,0 0 45 16,-4-9-45-16,-4 1 45 0,-5-4-45 0,-2-4-38 16,-1-1 38-16,-7-2-38 0,2-5 38 0,0 3-8 15,4 3 8-15,1 0-7 0,6 5 7 0,-3 1 29 0,5 3-29 16,2 2 29-16,3 2-29 0,3 5 73 0,0 0-73 16,0 0 73-16,9 0-73 0,1 0 59 0,6 4-59 15,8-1 60-15,11 2-60 0,-5 0 32 0,5 2-32 0,-9-3 32 16,-8-4-32-16,-1-4-1 0,1-1 1 0,-1-2 0 15,0-1 0-15,1-4 37 0,-1 0-37 0,-4-1 37 16,-5 3-37-16,1 2-234 0,-2-1 234 0,-2 0-234 16,1 3 234-16,4-6-2306 0</inkml:trace>
  <inkml:trace contextRef="#ctx0" brushRef="#br0" timeOffset="21211.15">9527 6949 673 0,'0'0'0'15,"9"57"0"-15,3 34 0 0,-12-91 332 0,0 0-332 16,30 118 333-16,10 33-333 0,-40-151 217 0,0 0-217 0,68 127 218 16,18-7-218-16,-86-120 174 0,0 0-174 0,96 112 175 15,19-2-175-15,-115-110 122 0,0 0-122 0,121 68 123 16,15-25-123-16,-136-43 52 0,0 0-52 0,121-5 52 15,-8-36-52-15,-113 41 87 0,0 0-87 0,112-57 87 16,-5-27-87-16,-107 84 22 0,0 0-22 0,90-106 23 16,-16-21-23-16,-74 127 39 0,0 0-39 0,52-127 39 15,-19-4-39-15,-33 131 3 0,0 0-3 0,14-120 4 16,-19-2-4-16,5 122 33 0,0 0-33 0,-33-111 33 16,-25 3-33-16,58 108 4 0,0 0-4 0,-77-112 5 0,-22 2-5 15,99 110-55-15,0 0 55 0,-116-99-55 0,-18 2 55 0,134 97-10 16,0 0 10-16,-115-73-10 0,-1 16 10 15,116 57-2-15,0 0 2 0,-96-24-1 0,14 33 1 0,82-9 47 16,0 0-47-16,-84 39 47 0,6 33-47 0,78-72-13 16,0 0 13-16,-65 103-12 0,9 33 12 0,56-136 3 15,0 0-3-15,-42 137 4 0,14 7-4 0,28-144-326 16,0 0 326-16,-21 113-326 0,14-20 326 0,-19 113-1465 16</inkml:trace>
  <inkml:trace contextRef="#ctx0" brushRef="#br0" timeOffset="26663.33">13684 6005 819 0,'0'0'0'0,"-9"-10"0"0,-2-4 0 16,11 14 325-16,0 0-325 0,-19-19 326 0,-5 0-326 16,24 19 189-16,0 0-189 0,-32-17 190 0,-11-4-190 15,43 21 180-15,0 0-180 0,-46-15 181 0,-3 0-181 0,49 15 84 16,0 0-84-16,-52-6 85 0,-4 8-85 0,56-2 78 15,0 0-78-15,-66 16 78 0,-11 11-78 0,77-27 16 16,0 0-16-16,-93 55 17 0,-19 21-17 0,112-76 61 16,0 0-61-16,-103 87 61 0,0 18-61 0,103-105 18 15,0 0-18-15,-103 118 19 0,5 16-19 0,98-134 0 16,0 0 0-16,-78 142 1 0,8 18-1 0,70-160 50 16,0 0-50-16,-65 175 50 0,9 12-50 0,56-187-11 0,0 0 11 15,-51 198-11-15,4 11 11 0,47-209 0 0,0 0 0 16,-17 192 1-16,13-7-1 0,4-185 37 0,0 0-37 15,21 177 38-15,18-9-38 0,-39-168 5 0,0 0-5 16,47 163 5-16,5-8-5 0,-52-155 20 0,0 0-20 0,89 148 20 16,25-9-20-16,-114-139 23 0,0 0-23 0,112 123 24 15,7-11-24-15,-119-112 7 0,0 0-7 0,134 85 8 16,8-21-8-16,-142-64 40 0,0 0-40 0,159 36 41 16,8-33-41-16,-167-3 41 0,0 0-41 0,165-12 42 15,2-18-42-15,-167 30 25 0,0 0-25 0,163-52 26 16,-2-15-26-16,-161 67 5 0,0 0-5 0,159-67 5 15,-4-5-5-15,-155 72 1 0,0 0-1 0,135-72 2 16,-17-3-2-16,-118 75 1 0,0 0-1 0,109-67 1 16,-11 0-1-16,-98 67 3 0,0 0-3 0,75-67 3 15,-16 2-3-15,-59 65 28 0,0 0-28 0,51-88 28 16,-13-13-28-16,-38 101 52 0,0 0-52 0,32-112 53 0,-4-11-53 16,-28 123-43-16,0 0 43 0,22-131-43 0,-9-8 43 15,-13 139 52-15,0 0-52 0,6-142 52 0,-7-6-52 16,1 148 0-16,0 0 0 0,-9-135 0 0,-7-1 0 15,16 136 3-15,0 0-3 0,-19-130 3 0,-5 3-3 0,24 127-24 16,0 0 24-16,-30-119-23 0,-7 8 23 0,37 111 22 16,0 0-22-16,-59-122 23 0,-22-2-23 0,81 124-49 15,0 0 49-15,-78-127-48 0,-11 0 48 0,89 127-3 16,0 0 3-16,-96-106-2 0,-16 13 2 0,112 93 3 16,0 0-3-16,-103-63 4 0,-6 20-4 0,109 43-31 15,0 0 31-15,-120-18-31 0,-13 27 31 0,133-9 1 0,0 0-1 16,-126 36 1-16,-1 28-1 0,127-64 12 0,0 0-12 15,-138 75 13-15,-7 20-13 0,145-95 3 0,0 0-3 16,-140 102 3-16,2 10-3 0,138-112-231 0,0 0 231 16,-119 94-230-16,14-1 230 0,-124 91-2004 0</inkml:trace>
  <inkml:trace contextRef="#ctx0" brushRef="#br0" timeOffset="27960.13">15010 7785 1188 0,'0'0'0'0,"0"0"0"0,-14 1 0 0,14-1 275 0,0 0-275 0,0 0 276 16,0 0-276-16,0 0 208 0,0 0-208 15,0 0 208-15,0 0-208 0,0 0 222 0,0 0-222 0,0 0 223 16,0 0-223-16,0 0 116 0,0 0-116 0,0 0 117 16,0 0-117-16,0 0 62 0,0 0-62 0,0 0 63 15,5 9-63-15,0-4 26 0,0 5-26 0,2-1 26 16,-3 3-26-16,3 7 62 0,0 5-62 0,2 5 63 15,3 5-63-15,-3-4 35 0,-1 1-35 0,1-11 36 16,-5-1-36-16,4-4-15 0,1 3 15 0,0-3-14 16,-6 1 14-16,6-1 3 0,2 2-3 0,-6-8 3 15,-3-2-3-15,-2-7 35 0,5 6-35 0,-5-6 35 16,3 11-35-16,-3-11 16 0,9 10-16 0,-9-10 17 16,0 0-17-16,0 0 60 0,0 0-60 0,0 0 60 0,0 0-60 15,0 0-37-15,0-12 37 0,-4 0-36 0,-3-3 36 16,1-6 41-16,-3-1-41 0,-2 5 42 0,1 1-42 15,-2-8-25-15,-2 0 25 0,1 0-24 0,-1 5 24 0,4-1 13 16,1-3-13-16,0 9 13 0,-1 4-13 0,1 2-33 16,-1-4 33-16,3 5-33 0,3 5 33 0,4 2 6 15,-12-10-6-15,12 10 7 0,-12-2-7 0,12 2 0 16,-11 0 0-16,11 0 0 0,-8 0 0 0,8 0-38 16,-9 0 38-16,9 0-38 0,0 0 38 0,0 0 32 15,0 0-32-15,0 0 32 0,0 0-32 0,0 0-31 0,0 0 31 16,0 0-31-16,-4 12 31 0,1-3 9 15,-1 3-9-15,3 3 10 0,-3-1-10 0,4 3-40 0,4 0 40 16,-4-1-39-16,0-4 39 0,0 3 40 0,0-3-40 0,0-3 41 16,-4-6-41-16,4-3-26 0,-3 5 26 15,3-5-25-15,0 0 25 0,0 0 38 0,0 0-38 0,0 0 38 16,-6-8-38-16,6-4-2 0,-5-6 2 0,3 5-2 16,1-3 2-16,-3-1 15 0,4-7-15 0,0 12 15 15,4 2-15-15,-3-1-20 0,3-1 20 0,1 6-20 16,2 0 20-16,2 0-9 0,3-1 9 0,-3 3-8 15,0 3 8-15,1 1-11 0,6-4 11 0,-8 8-10 16,5-4 10-16,-1 1-5 0,5 3 5 0,-6-1-5 16,-4 1 5-16,3-1-13 0,3 0 13 0,-6 3-12 15,-2-6 12-15,4 3 34 0,3-1-34 0,-12-2 35 16,9 3-35-16,-1 1-2420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9:40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14833 7819 2848 0,'0'0'0'0,"26"656"81"0,-1 13-81 0,-25-669 61 0,0 0-61 0,33 649 61 0,7-13-61 0,-40-636 43 0,0 0-43 0,39 611 44 0,4-18-44 0,-43-593-11 0,0 0 11 0,53 523-10 0,3-55 10 0,-56-468-21 0,0 0 21 0,68 419-21 0,14-51 21 0,-82-368-460 0,0 0 460 15,73 320-459-15,1-43 459 0,73 320-1443 0</inkml:trace>
  <inkml:trace contextRef="#ctx0" brushRef="#br0" timeOffset="648.39">15410 2767 1580 0,'0'0'0'16,"0"0"0"-16,-39 32 0 0,39-32 177 0,0 0-177 0,-22 36 178 15,-3 12-178-15,25-48 111 0,0 0-111 0,-33 98 111 16,-4 32-111-16,37-130 67 0,0 0-67 0,-33 160 67 16,-5 36-67-16,38-196 88 0,0 0-88 0,-35 254 88 15,-4 50-88-15,39-304 126 0,0 0-126 0,-35 369 126 16,-3 53-126-16,38-422 97 0,0 0-97 0,-33 460 97 16,5 39-97-16,28-499 118 0,0 0-118 0,-21 508 119 15,5 21-119-15,16-529 51 0,0 0-51 0,-5 535 51 16,5 9-51-16,0-544 6 0,0 0-6 0,5 554 7 15,11 9-7-15,-16-563 43 0,0 0-43 0,12 544 43 16,7-8-43-16,-19-536 10 0,0 0-10 0,19 535 10 16,-1-6-10-16,-18-529 12 0,0 0-12 0,17 510 12 15,-4-19-12-15,-13-491 17 0,0 0-17 0,14 461 17 0,0-20-17 16,-14-441-2-16,0 0 2 0,14 392-1 0,5-44 1 0,-19-348-40 16,0 0 40-16,10 311-40 0,1-37 40 0,-11-274-289 15,0 0 289-15,9 215-289 0,-3-52 289 0,14 214-1944 16</inkml:trace>
  <inkml:trace contextRef="#ctx0" brushRef="#br0" timeOffset="1316.39">14854 3026 2006 0,'0'0'0'16,"-10"55"0"-16,-8 39 0 0,-4 21 144 0,-5 33-144 15,3-13 145-15,5 4-145 0,-1 19 102 0,5 14-102 0,-1 3 102 16,4 10-102-16,-2 18 61 0,0 18-61 15,3-10 61-15,6-3-61 0,-4 20 1 0,1 11-1 0,2-4 1 16,5 3-1-16,-6 23 78 0,-2 9-78 0,7 2 78 16,4 8-78-16,-2-2 10 0,2 7-10 0,-2-3 10 15,3-4-10-15,-3 15 69 0,2 13-69 0,5-22 70 16,2-7-70-16,-4 4 38 0,-2-1-38 0,10-14 39 16,4-9-39-16,2 8 45 0,2 2-45 0,0-11 46 15,2-14-46-15,8 5 19 0,3 0-19 0,-6-29 20 16,-2-19-20-16,3 13 2 0,1-1-2 0,0-24 3 15,-2-14-3-15,1 0-366 0,1 1 366 0,-7-16-366 16,1-11 366-16,24 157-1662 0</inkml:trace>
  <inkml:trace contextRef="#ctx0" brushRef="#br0" timeOffset="5266.39">23282 5113 1390 0,'0'0'0'0,"0"-7"0"0,-3-5 0 0,1 3 302 15,-1-3-302-15,-1 0 303 0,-1 0-303 0,1 4 274 16,3-4-274-16,-3 1 274 0,-1-1-274 0,2-2 180 16,-1 1-180-16,1-4 180 0,-1-2-180 0,2-2 110 15,-5-3-110-15,0 2 111 0,-3 1-111 0,1 1 57 0,0 4-57 16,-3 1 58-16,-4-1-58 0,1 4 80 0,-3 4-80 15,2 2 81-15,1 0-81 0,-8 6-2 0,-3 0 2 0,0 3-1 16,-1-3 1-16,-2 5 7 0,-3 2-7 0,4-3 8 16,6-3-8-16,-1 10 0 0,-5-3 0 0,10-1 0 15,8-2 0-15,-9 4 22 0,1 3-22 0,-10 10 23 16,-8 2-23-16,2 4-5 0,-4-1 5 0,14-10-5 16,8-1 5-16,-10-1 18 0,-6 2-18 0,-1 11 19 15,-5 8-19-15,3 0-1 0,0 3 1 0,5 8 0 16,7 1 0-16,-3 0 5 0,3 0-5 0,9-14 5 15,9-10-5-15,-5 5-1 0,-3 2 1 0,-1 15-1 16,-1 11 1-16,1 0 0 0,5 6 0 0,0-16 1 16,2-8-1-16,2 1 14 0,3 4-14 0,1 4 15 15,-1 7-15-15,-3-3 1 0,-2 3-1 0,0-4 1 16,1-3-1-16,10 16 45 0,10 8-45 0,-5-17 46 0,-1-7-46 16,4 10 20-16,6 7-20 0,-8-10 20 0,1-12-20 15,-1 2 0-15,-1-2 0 0,2 1 1 0,3-4-1 0,-2-1 33 16,4-3-33-16,3 4 34 0,3-1-34 0,3 1 1 15,1-1-1-15,0 0 1 0,4-1-1 0,0 0 11 16,5 0-11-16,-2-4 11 0,0-1-11 0,-1-2 17 16,-1-4-17-16,-7-3 17 0,-4-5-17 15,6 3 14-15,4 1-14 0,1-3 15 0,6 1-15 0,1-6 9 16,6-1-9-16,-2 0 10 0,1-2-10 0,-2-4 1 16,-3-1-1-16,-3 0 1 0,-5-2-1 0,3 2 15 15,-3-5-15-15,1-1 16 0,-1-2-16 0,5-1 3 0,1-5-3 16,-1-1 3-16,0-4-3 0,0-4 2 0,4 1-2 15,-4-1 3-15,0-1-3 0,-2 2 2 0,-2-6-2 16,2 6 2-16,-3-6-2 0,5 6 4 0,-2-8-4 0,4 3 4 16,0-1-4-16,1 0 12 0,-1 3-12 0,-4-3 12 15,-3 2-12-15,-1-2-4 0,-1-1 4 0,-3-4-4 16,-4-3 4-16,0 4 1 0,0-3-1 0,0 1 2 16,0-1-2-16,0-1 1 0,0 1-1 0,-2-2 1 15,3 0-1-15,1 0 4 0,0-1-4 0,5-5 4 16,3-7-4-16,-5 2 3 0,-1-2-3 0,-2 3 3 15,-1 1-3-15,-1 3-3 0,-3 0 3 0,-1 0-2 16,-1 5 2-16,0-2-3 0,-2-3 3 0,-2 2-3 16,-2 1 3-16,1-6-7 0,-1-1 7 0,-1 4-6 15,0 0 6-15,-2 0-1 0,-2-2 1 0,-1 6-1 16,3 1 1-16,-2 2 0 0,-2-2 0 0,-1 1 0 0,0 0 0 16,-2-6 0-16,-2-7 0 0,-1 1 1 0,-1 0-1 15,2 2-5-15,-1 1 5 0,-1 3-5 0,-1 3 5 16,-2 2 0-16,-2 4 0 0,1-1 0 0,-1 4 0 15,-2-5-8-15,-1 1 8 0,3-8-8 0,-3-1 8 0,0 1-1 16,-2 0 1-16,0 0-1 0,2 1 1 0,-9 3-4 16,0 1 4-16,0 2-3 0,0-4 3 0,-2 2-3 15,-3 0 3-15,0-5-2 0,0 0 2 0,-1-3-5 16,6 3 5-16,-1 5-5 0,1 2 5 0,0 4-3 16,-2 7 3-16,2 2-2 0,2 4 2 0,-2 0-2 15,0 4 2-15,0 1-1 0,2 3 1 0,-11 3-5 0,-7-3 5 16,8-1-4-16,-5 2 4 0,0-1-6 0,-5 1 6 15,-1-2-6-15,-2 1 6 0,7 1-1 0,5-2 1 16,6 5 0-16,5-4 0 0,-11 4-3 0,-3 4 3 0,-6-4-3 16,-6 1 3-16,3 6-11 0,-2 2 11 0,11-2-10 15,5-4 10-15,-5 6-1 0,-2-1 1 0,0 8-1 16,-2-1 1-16,-3 6-4 0,-2 10 4 0,-1-6-3 16,-5 6 3-16,48-31-12 0,0 0 12 0,-49 33-12 15,-1 5 12-15,50-38-4 0,0 0 4 0,-46 36-3 16,3-4 3-16,43-32-1 0,0 0 1 0,-49 48 0 15,-5 11 0-15,54-59 0 0,0 0 0 0,-44 60 1 16,2 3-1-16,42-63 0 0,0 0 0 0,-44 67 1 16,1 0-1-16,43-67 0 0,0 0 0 0,-41 69 0 15,1-6 0-15,40-63-2 0,0 0 2 0,-35 79-1 16,4 9 1-16,31-88 0 0,0 0 0 0,-26 87 1 16,5 4-1-16,21-91-2 0,0 0 2 0,-16 94-1 0,7-1 1 15,9-93-1-15,0 0 1 0,-1 91-1 0,9-8 1 16,-8-83-1-16,0 0 1 0,16 89-1 0,15 5 1 15,-31-94 1-15,0 0-1 0,35 95 1 0,9 1-1 0,-44-96 1 16,0 0-1-16,51 94 2 0,5-1-2 16,-56-93 17-16,0 0-17 0,50 86 17 0,-3-9-17 15,-47-77 0-15,0 0 0 0,53 77 0 0,3-2 0 0,-56-75 9 16,0 0-9-16,63 64 9 0,7-7-9 0,-70-57 1 16,0 0-1-16,69 46 1 0,5-10-1 0,-74-36 8 15,0 0-8-15,71 27 8 0,1-6-8 0,-72-21 1 0,0 0-1 16,82 12 1-16,9-8-1 0,-91-4 3 15,0 0-3-15,86 0 3 0,-2-9-3 0,-84 9 5 0,0 0-5 16,87-14 6-16,2-6-6 0,-89 20 3 0,0 0-3 16,91-24 3-16,-4-9-3 0,-87 33 18 0,0 0-18 15,75-38 19-15,-10-6-19 0,-65 44 0 0,0 0 0 0,61-48 1 16,-12-4-1-16,-49 52 1 0,0 0-1 0,49-48 1 16,-4-2-1-16,-45 50 0 0,0 0 0 0,46-53 0 15,-4-2 0-15,-42 55 0 0,0 0 0 0,42-60 1 16,-4-7-1-16,-38 67 0 0,0 0 0 0,33-63 1 15,-5-1-1-15,-28 64 0 0,0 0 0 0,26-63 1 16,-3-1-1-16,-23 64-6 0,0 0 6 0,25-60-6 16,-3 0 6-16,-22 60 23 0,0 0-23 0,20-70 24 15,-5-9-24-15,-15 79 0 0,0 0 0 0,13-76 0 16,-6-5 0-16,-7 81 1 0,0 0-1 0,5-85 2 16,-5-3-2-16,0 88-13 0,0 0 13 0,-4-91-13 15,1-1 13-15,3 92-6 0,0 0 6 0,-12-79-5 0,-6 12 5 16,18 67-10-16,0 0 10 0,-26-72-9 15,-4-2 9-15,30 74-9 0,0 0 9 0,-42-69-8 0,-8 6 8 16,50 63 1-16,0 0-1 0,-63-60 2 0,-12 5-2 0,75 55 0 16,0 0 0-16,-76-43 0 0,-7 7 0 15,11 12 0-15,6 3 0 0,3 2 1 0,5 4-1 0,-1 3-1 16,-3 3 1-16,17-3 0 0,10 4 0 0,-5 1-3 16,1 3 3-16,-3-9-3 0,-3-10 3 0,-4 3-2 15,-3-1 2-15,5 6-2 0,-1-1 2 0,6 4-6 16,4 4 6-16,8 1-5 0,9 2 5 0,-7 5-3 15,-3 1 3-15,-6 6-3 0,-10 2 3 0,2 6-2 0,-3 6 2 16,12-2-1-16,1-4 1 0,0 6-17 0,2 3 17 16,-6 0-16-16,-4 7 16 0,-3-4-3 0,-6 2 3 15,10-3-3-15,5-4 3 0,-7 4-1 0,3 0 1 0,-8 25 0 16,-6 16 0-16,14-7-13 0,4 2 13 0,19-26-12 16,15-19 12-16,-11 11 0 0,2-1 0 0,-8 19 0 15,-4 18 0-15,1 11-3 0,1 13 3 0,6-21-3 16,5-7 3-16,4-8-3 0,4-11 3 0,-4 32-2 15,-7 15 2-15,19-4 0 0,6 0 0 0,10-5 0 16,5-3 0-16,-5 8 0 0,0 2 0 0,-4-2 0 16,-3-2 0-16,4-3 0 0,1 0 0 0,5 2 0 15,3-6 0-15,0 1 8 0,7-6-8 0,-5-10 9 16,6-8-9-16,4 4 1 0,4-1-1 0,-1-10 1 16,0-2-1-16,-9-16 4 0,-5-8-4 0,4-2 5 15,-8-1-5-15,13-4 12 0,7 0-12 0,5-7 13 0,7 2-13 16,-1-7 3-16,3-6-3 0,14 0 4 0,10-3-4 15,3-10 12-15,6-5-12 0,-12 0 13 0,-7-3-13 16,-3-9 15-16,-2 0-15 0,-1 0 15 0,-1 5-15 0,1 0 1 16,-1 2-1-16,-6 1 1 0,-6-5-1 0,-11 6 1 15,-9 0-1-15,4-4 1 0,-2-2-1 0,1-3 0 16,1-3 0-16,0 3 1 0,-2-2-1 0,-4 2 0 16,-3 3 0-16,-2-3 1 0,-3 3-1 15,-2-1 0-15,-4 2 0 0,-1-6 0 0,-2 0 0 0,0-5 0 16,-2-2 0-16,0 6 0 0,-3 1 0 0,2 0 0 15,-1-1 0-15,1 3 0 0,-3 2 0 0,3 1 6 0,-2-3-6 16,-1-2 6-16,-1 0-6 0,-1-1 3 16,-1-9-3-16,-2 5 4 0,-1 4-4 0,-2-6 0 15,0 2 0-15,0 4 1 0,0-1-1 0,-2-8-1 0,1-3 1 16,-3-1 0-16,-3 1 0 0,0-1 0 0,-2 1 0 0,-1 6 0 16,-2 2 0-16,-1 7 0 0,-1 2 0 0,-1 1 0 15,1 1 0-15,-6-3-3 0,0-1 3 0,-3 4-3 16,-3 1 3-16,-6 1-3 0,-6 3 3 0,-1-4-2 15,-3 2 2-15,0-2-19 0,-3-3 19 0,1 5-18 16,1 1 18-16,-6 1 1 0,-4 3-1 0,-8-16 1 16,-12-3-1-16,26 14 0 0,3 2 0 0,4 6 0 15,3 6 0-15,0 3-4 0,2 5 4 0,-5 3-3 16,-9 4 3-16,-1 4-7 0,-5 4 7 0,7 3-6 16,0 1 6-16,1 8-1 0,-2 2 1 0,-17 8-1 15,-13-3 1-15,4-3-4 0,-3 0 4 0,25-8-3 0,18-8 3 16,-3 8-11-16,3-1 11 0,-7 4-11 0,0 5 11 15,-5 3-9-15,-2 6 9 0,-4 10-8 0,-4 7 8 16,6 5 0-16,4 3 0 0,22-22 0 0,13-8 0 0,-7 4-4 16,0 4 4-16,-7 31-3 15,-4 21 3-15,2-9-12 0,0 0 12 0,10-7-12 0,10-5 12 0,1-1 4 16,2 3-4-16,3-2 5 0,4 2-5 0,8 4-2 16,7 3 2-16,1-4-1 0,3-5 1 0,2 12 3 15,3 5-3-15,5-5 3 0,6-7-3 0,7-5 0 16,6-3 0-16,6 2 0 0,0 3 0 0,-5-11 2 15,-2-1-2-15,0-9 2 0,-4-8-2 0,11-8 2 0,5-6-2 16,4-5 2-16,5-6-2 0,-4-3 18 0,-1-9-18 16,1-3 18-16,0-6-18 0,10-3 3 0,2-10-3 15,-6 4 4-15,-6-2-4 0,4-2 13 0,0-2-13 16,0-3 13-16,0 2-13 0,-7-7 1 0,0-2-1 0,-6-5 1 16,-3-4-1-16,4-1 3 0,0-2-3 0,-2 0 4 15,-2 4-4-15,-4-3 6 0,-2 1-6 0,-13 9 6 16,-9 4-6-16,-4-8 3 0,-1-3-3 0,0-1 3 15,0 1-3-15,-3 1 5 0,-1 0-5 0,-3 0 6 16,0 4-6-16,0-5 3 0,0 3-3 0,-3-7 3 16,-1 2-3-16,-1-11 5 0,0-3-5 0,-2 0 5 15,-4 2-5-15,-3 2 0 0,-2-4 0 0,1-17 1 16,-3-11-1-16,-5-1 0 0,1-3 0 0,-3 11 1 16,1 9-1-16,-4 0-13 0,-2 4 13 0,0-4-12 15,2 1 12-15,-1 12-11 0,1 9 11 0,-2 2-10 0,-2 7 10 16,-4-3-2-16,-4 2 2 0,-8 0-1 0,-1 1 1 15,-8 3-10-15,-4 0 10 0,-4 8-9 0,-3 4 9 16,-18 2-15-16,-10 7 15 0,-2 11-14 0,-2 1 14 0,6 12-15 16,-7 3 15-16,-2 9-14 0,-2 0 14 15,0 4-5-15,-2 4 5 0,11-4-4 0,7-1 4 0,-11 6-44 16,-4 6 44-16,9 1-43 0,4-1 43 0,11 13-64 16,8 1 64-16,11-3-64 0,9-9 64 0,-8-2-370 15,-1-4 370-15,31-23-369 0,25-16 369 0,-14 13-1944 16</inkml:trace>
  <inkml:trace contextRef="#ctx0" brushRef="#br0" timeOffset="38962.62">1925 8318 919 0,'0'0'0'0,"-17"-6"0"16,-9-3 0-16,26 9 258 0,0 0-258 0,-34-10 258 16,-4 5-258-16,38 5 202 0,0 0-202 0,-40-7 203 15,-2 5-203-15,42 2 161 0,0 0-161 0,-39 0 161 16,1 0-161-16,38 0 67 0,0 0-67 0,-31 3 68 16,-3 8-68-16,34-11 35 0,0 0-35 0,-26 25 36 15,0 8-36-15,26-33-9 0,0 0 9 0,-26 45-8 0,0 13 8 16,26-58-1-16,0 0 1 0,-35 76-1 15,-7 16 1-15,42-92 23 0,0 0-23 0,-35 114 24 16,0 13-24-16,35-127 99 0,0 0-99 0,-25 133 100 0,3 15-100 16,22-148 18-16,0 0-18 0,-7 154 19 0,14 11-19 15,-7-165 7-15,0 0-7 0,8 170 8 0,15 7-8 0,-23-177 5 16,0 0-5-16,33 184 6 0,7 6-6 0,-40-190 74 16,0 0-74-16,48 180 75 0,-1-6-75 15,-47-174 29-15,0 0-29 0,63 149 29 0,7-17-29 0,-70-132 21 16,0 0-21-16,78 118 21 0,11-13-21 0,-89-105 0 15,0 0 0-15,79 79 0 0,-2-22 0 0,-77-57 2 16,0 0-2-16,82 34 2 0,0-22-2 0,-82-12 0 0,0 0 0 16,84-10 0-16,-5-23 0 0,-79 33 1 0,0 0-1 15,76-60 2-15,-6-31-2 0,-70 91 25 0,0 0-25 16,61-108 26-16,-6-22-26 0,-55 130 2 0,0 0-2 0,49-148 2 16,-8-22-2-16,-41 170 13 0,0 0-13 0,39-190 14 15,-9-20-14-15,-30 210 0 0,0 0 0 0,19-201 0 16,-3-3 0-16,-16 204 8 0,0 0-8 0,3-195 8 15,-10 4-8-15,7 191 3 0,0 0-3 0,-21-187 4 16,-7 5-4-16,28 182 2 0,0 0-2 0,-38-178 3 16,-9 4-3-16,47 174 2 0,0 0-2 0,-51-156 2 15,-2 14-2-15,53 142 9 0,0 0-9 0,-55-136 9 16,-1 6-9-16,56 130 0 0,0 0 0 0,-69-103 1 16,-4 15-1-16,73 88 0 0,0 0 0 0,-73-63 1 15,-4 18-1-15,77 45 22 0,0 0-22 0,-82-22 22 16,0 15-22-16,82 7 2 0,0 0-2 0,-91 19 3 15,-7 20-3-15,98-39 3 0,0 0-3 0,-91 76 3 0,5 30-3 16,86-106-82-16,0 0 82 0,-85 136-81 0,1 30 81 16,84-166-288-16,0 0 288 0,-68 199-288 0,17 35 288 15,-69 198-1641-15</inkml:trace>
  <inkml:trace contextRef="#ctx0" brushRef="#br0" timeOffset="51392.74">7387 15566 1199 0,'0'0'0'0,"0"0"0"0,-4-9 0 15,1-1 327-15,1 0-327 0,-1 1 328 0,-1 1-328 16,2 1 264-16,-1 0-264 0,3 7 265 0,-9-7-265 16,9 7 150-16,0 0-150 0,0 0 150 0,0 0-150 15,0 0 25-15,0 0-25 0,0 0 26 0,0 10-26 16,4-1 50-16,-4 3-50 0,1 7 51 0,3 3-51 0,-4 4 6 16,3 5-6-16,3 0 6 0,-3 0-6 0,2 1 46 15,-1 3-46-15,1 1 46 0,2 0-46 16,2-2 33-16,0 0-33 0,-1-5 33 0,1-1-33 0,5-7 0 15,-2-4 0-15,1-4 1 0,1-1-1 0,-2-3 36 16,2-4-36-16,-2-1 37 0,0-4-37 0,6-2 1 16,-4-3-1-16,-2 1 2 0,-3 1-2 0,5-4 12 15,3-3-12-15,-8 3 13 0,-2 2-13 0,2-9 51 0,3-7-51 16,5-13 51-16,4-11-51 0,-3 4 7 0,-1 0-7 16,-6 12 8-16,-1 7-8 0,-1-2 0 0,0 1 0 0,-1 1 0 15,1 1 0-15,0-4 0 0,-4-5 0 0,2 13 1 16,-2 7-1-16,4-6-2 0,-6-1 2 0,3 9-2 15,-3 4 2-15,-3 4-7 0,5-10 7 0,-5 10-6 16,9-5 6-16,0 3-50 0,-2-1 50 0,2 6-49 16,1 2 49-16,2 7 5 0,-3 5-5 0,3 4 5 15,-3 5-5-15,-4 3 9 0,2 0-9 0,2 5 10 16,-4 3-10-16,-1 5 3 0,1 8-3 0,-2 0 4 16,3 1-4-16,-3 1 38 0,-3 1-38 0,2-1 39 15,-2-3-39-15,0 6-15 0,-2 4 15 0,2-4-14 16,-3-2 14-16,-3-3 29 0,3-2-29 0,-2-4 29 15,-2-4-29-15,2-4-7 0,-1-4 7 0,-1-4-6 16,2-4 6-16,-4 2 11 0,1-2-11 0,-1-5 11 16,0-4-11-16,0-3 47 0,-3-3-47 0,0-1 47 0,0 1-47 15,1-8-18-15,-1-4 18 0,0-4-18 0,0-1 18 0,-2-4 49 16,0-2-49-16,1-3 50 0,1-6-50 16,0-1-18-16,1-1 18 0,8 2-18 0,-2 4 18 0,5-5-2 15,0-1 2-15,5 2-1 0,4 4 1 0,-1-10-17 16,5-7 17-16,-1 5-17 0,2 0 17 0,3-5-5 15,4-5 5-15,-7 15-5 0,-2 11 5 0,6-7 0 16,3 1 0-16,23-6 0 0,11-8 0 0,-4 6-30 16,-2 2 30-16,-4 6-30 0,-4 7 30 0,-3 1 7 15,-5-1-7-15,-6 5 8 0,-5 2-8 0,3 2 2 0,-6 0-2 16,5 5 3-16,-3 2-3 0,-3 1-94 0,-1 4 94 16,4 0-93-16,-3 2 93 0,-4-1-401 0,-6-1 401 0,5 2-401 15,-5-3 401-15,10 10-1569 0</inkml:trace>
  <inkml:trace contextRef="#ctx0" brushRef="#br0" timeOffset="51793.5">8627 15571 1625 0,'0'0'0'0,"0"0"0"0,0 0 0 0,0 0 339 15,0 0-339-15,0 0 339 0,0 0-339 0,0 0 276 16,0 0-276-16,0 0 277 0,7-5-277 0,2 0 96 16,2-2-96-16,1 2 97 0,0 0-97 0,6 0 39 15,-4 1-39-15,1 1 40 0,-4-1-40 0,4-1 7 0,3 0-7 16,-4 0 8-16,2 1-8 0,1 1 38 0,1 3-38 16,-4-3 38-16,1 1-38 0,-1 2-21 0,2 2 21 15,-2 1-21-15,-2 0 21 0,-3 4-204 0,-4 0 204 16,-1 3-203-16,-3 1 203 0,6 9-1967 15</inkml:trace>
  <inkml:trace contextRef="#ctx0" brushRef="#br0" timeOffset="51944.55">8795 15775 1502 0,'0'0'0'0,"9"-12"0"16,7-6 0-16,-8 7 286 0,1 4-286 0,-4 1 287 15,4 0-287-15,0-2 192 0,3-1-192 0,-7 2 192 0,2 2-192 16,2-2 78-16,1 0-78 0,-1 2 78 0,0 0-78 16,8-5-1921-16</inkml:trace>
  <inkml:trace contextRef="#ctx0" brushRef="#br0" timeOffset="56825.29">9192 15539 1345 0,'0'0'0'0,"0"0"0"16,0 0 0-16,0 0 309 0,0 0-309 0,0 0 309 15,0 0-309-15,0 0 262 0,-11-19-262 0,4 5 262 0,-1-5-262 16,2-3 177-16,3-6-177 0,-2 11 178 0,5 3-178 15,0-1 82-15,0-2-82 0,1 1 82 16,3 1-82-16,-1-2 56 0,6-2-56 0,-7 5 56 0,1 2-56 16,9-2 0-16,1 1 0 0,-5 4 0 0,-8 4 0 15,11-2 29-15,5 4-29 0,10 1 29 0,5 4-29 0,3 3 0 16,-1 5 0-16,-5 6 0 0,0 2 0 0,-2 8 12 16,-5 7-12-16,-4 3 12 0,-6 3-12 0,-4 3 63 15,-2-1-63-15,-9-2 63 0,-1-3-63 0,0 0-44 16,-2 0 44-16,2 0-43 0,-4 2 43 0,2 0 69 15,-2-2-69-15,-1-2 70 0,-2 1-70 0,3-6-45 16,5-5 45-16,3-7-45 0,1-5 45 0,0-2 39 16,1-3-39-16,-1-7 40 0,0 0-40 0,0 0-3 15,0 0 3-15,0 0-3 0,-5-12 3 0,5 12-2 0,0 0 2 16,9-22-2-16,8-11 2 0,-17 33-16 0,0 0 16 16,18-27-15-16,3-2 15 0,-21 29-4 0,0 0 4 15,26-28-4-15,4-1 4 0,-30 29 34 0,0 0-34 0,29-26 35 16,3 4-35-16,-32 22 30 0,0 0-30 0,30-19 30 15,-1 4-30-15,-29 15 1 0,0 0-1 0,30-18 2 16,-4 6-2-16,-26 12-242 0,0 0 242 0,26-10-241 16,-3 1 241-16,28-9-2105 0</inkml:trace>
  <inkml:trace contextRef="#ctx0" brushRef="#br0" timeOffset="57375.03">9940 15267 1513 0,'0'0'0'0,"0"0"0"0,-14-1 0 15,14 1 198-15,0 0-198 0,-13-5 199 0,-4-2-199 16,17 7 268-16,0 0-268 0,-19-11 269 0,1-4-269 0,18 15 130 16,0 0-130-16,-14-19 131 0,5-1-131 0,9 20 101 15,0 0-101-15,-5-40 102 0,7-8-102 0,-2 48 53 16,0 0-53-16,7-45 54 0,2 1-54 0,-9 44 34 15,0 0-34-15,17-36 34 0,6 7-34 0,1 10 1 16,-3 7-1-16,2 12 1 0,-6 10-1 0,-1 11 35 16,-5 9-35-16,1 5 36 0,-3 2-36 15,-9-37 34-15,0 0-34 0,8 47 35 0,-4 8-35 0,1-7 0 16,-5-2 0-16,4 0 0 0,-4-1 0 0,1-2 0 0,-2-4 0 16,1-4 0-16,0-8 0 0,0-1 0 0,0-9 0 0,0-5 0 15,1-5 0-15,-1-7-1 0,0 0 1 16,0 0 0-16,0 0 0 0,0 0 26 0,0 0-26 0,7-29 26 15,2-19-26-15,-9 48 0 0,0 0 0 0,12-53 0 16,2-13 0-16,-5 5 9 0,0-3-9 0,-1 19 9 16,-2 8-9-16,1-8-3 0,-2 0 3 0,2 1-3 15,-5 1 3-15,-2 43-3 0,0 0 3 0,3-43-3 16,1 2 3-16,1 7-3 0,-2 6 3 0,-1 7-2 16,2 6 2-16,-1 5-12 0,-3 3 12 0,0 7-12 15,0 0 12-15,0 12-22 0,0 8 22 0,0 1-22 16,0 7 22-16,0 8 52 0,0 8-52 0,0 1 52 15,0 1-52-15,0-46 0 0,0 0 0 0,4 55 1 16,3 7-1-16,0-9 7 0,1-1-7 0,5-4 8 16,-3-5-8-16,6-7 63 0,1-6-63 0,1-4 64 15,3-3-64-15,0-10-56 0,1-6 56 0,-8-3-56 0,-1-8 56 16,4-8-450-16,4-7 450 0,3-10-449 0,8-7 449 16,24-33-1664-16</inkml:trace>
  <inkml:trace contextRef="#ctx0" brushRef="#br0" timeOffset="57724.03">10801 15144 1345 0,'0'0'0'0,"0"0"0"15,0 0 0-15,0 0 292 0,0 0-292 0,0 0 293 16,7 2-293-16,0-2 314 0,0 0-314 0,2 0 315 16,-1-2-315-16,5-2 170 0,4-1-170 0,-7 2 170 15,1-1-170-15,3-2 130 0,3-3-130 0,4-12 130 16,2-8-130-16,2-2 67 0,1-3-67 0,-9 10 67 15,-8 9-67-15,3-4-10 0,-1 1 10 0,10-14-9 16,7-9 9-16,-2 5 49 0,0 1-49 0,-9 13 49 0,-4 10-49 16,-3 0-29-16,-1 0 29 0,-2 3-29 0,-4 4 29 15,3-2-263-15,-3 1 263 0,-3 6-262 0,5-12 262 16,-3 1-1967-16</inkml:trace>
  <inkml:trace contextRef="#ctx0" brushRef="#br0" timeOffset="57992.68">10955 14629 2084 0,'0'0'0'0,"0"0"0"0,1 10 0 0,-1-3 304 0,0 2-304 16,0 1 305-16,4 0-305 0,-4 4 213 0,3 2-213 15,-1 1 213-15,5 2-213 0,-2 3 128 0,1 4-128 16,2-2 129-16,3 1-129 0,-1 8 0 0,2 0 0 0,1-2 0 15,-5-4 0-15,5 2 47 0,1-1-47 0,-2-3 47 16,2 1-47-16,0-2-42 0,2-3 42 0,1-2-41 16,-5-2 41-16,2-2-74 0,0-1 74 0,-2-4-73 15,1-1 73-15,1-2-534 0,1-2 534 0,-2-2-533 16,4-1 533-16,11 3-1437 0</inkml:trace>
  <inkml:trace contextRef="#ctx0" brushRef="#br0" timeOffset="58310.01">11764 14219 2017 0,'0'0'0'0,"5"8"0"0,-2 8 0 0,3-1 364 15,-1 2-364-15,2 2 365 0,-6 0-365 0,6 5 188 16,2 5-188-16,-5 2 189 0,1 4-189 0,-5 8 106 0,2 6-106 16,-1-4 107-16,5-2-107 0,-5-2 55 0,3-1-55 15,-1-4 56-15,-3-2-56 0,2-2 1 0,-2-1-1 16,2-1 1-16,3-3-1 0,-5 0 22 0,-3-1-22 15,3-2 22-15,3-3-22 0,-3-4-119 0,0-3 119 0,0-4-118 16,0-3 118-16,4 10-2353 0</inkml:trace>
  <inkml:trace contextRef="#ctx0" brushRef="#br0" timeOffset="72955.32">16107 5871 2151 0,'0'0'0'0,"0"0"0"0,0 0 0 0,0 0 222 0,0 0-222 0,9 19 222 15,8 10-222-15,1-3 148 0,3 0-148 0,-4-4 148 16,1-7-148-16,2 3 74 0,7-6-74 0,-10 0 75 16,1-2-75-16,3 0 1 0,5 1-1 0,-3 4 1 15,3 6-1-15,2-6 39 0,1 0-39 0,-2 3 39 16,-8-3-39-16,7 1 5 0,2-4-5 0,7 3 6 15,3-1-6-15,-3 1 98 0,4 1-98 0,-6-4 99 16,-5-6-99-16,5 7 32 0,-3-5-32 0,5-1 33 16,-2 2-33-16,4-1-28 0,5-3 28 0,-1 6-28 15,8-6 28-15,-1 5 57 0,2-5-57 0,-3 2 58 16,1-2-58-16,-48-5-21 0,0 0 21 0,80 7-21 16,21 2 21-16,-101-9 33 0,0 0-33 0,107 6 33 15,10 6-33-15,-17-3 1 0,-11 3-1 0,-6-5 2 16,-7 2-2-16,-5-1 0 0,-8 4 0 0,4-5 1 0,-3 2-1 15,4-1-26-15,0 2 26 0,1-1-25 0,0 0 25 16,0 3 9-16,-5 3-9 0,1-3 9 0,0 0-9 16,3 4-12-16,3 4 12 0,-6-11-12 0,-4-2 12 15,-8-2-1-15,-10 2 1 0,8-4-1 0,1-6 1 0,22 6 8 16,6-3-8-16,-10-3 9 0,-4-9-9 16,1 0-9-16,-3 3 9 0,6-3-8 0,0-3 8 0,-2 3 17 15,-3 0-17-15,0 1 17 0,-4 3-17 0,7-4 0 16,2 5 0-16,-14 2 0 0,-11-1 0 0,4 3 9 15,-5 0-9-15,5-3 9 0,-1 5-9 0,3-1-1 16,2 2 1-16,-1-3 0 0,0 3 0 0,-1 0 15 0,-4 0-15 16,0 0 15-16,-1-4-15 0,1 1-39 0,0-2 39 15,4 1-38-15,0-3 38 0,-1 2 42 0,-3-2-42 16,-3 2 43-16,-2-3-43 0,-2-3-45 0,0 3 45 0,-1-1-45 16,-3-1 45-16,-2 5 43 0,-1-4-43 0,0-1 44 15,0 1-44-15,2 1-32 0,-2-4 32 16,-1 3-32-16,-6 2 32 0,-1-1 9 0,-6-1-9 0,-5 6 10 15,-4 3-10-15,1-4-17 0,-4 4 17 0,1 0-16 16,-6 0 16-16,-2 0 3 0,0 0-3 0,0 0 3 16,0 0-3-16,0 0 0 0,0 0 0 0,0 0 0 15,0 0 0-15,0 0 28 0,0 0-28 0,0 0 28 16,0 0-28-16,0 0-2 0,-7-3 2 0,7 3-2 16,-9-2 2-16,1 2 3 0,-3-2-3 0,-8 2 4 15,-5-1-4-15,-3 1-26 0,-8 0 26 0,14 0-26 16,4 0 26-16,-2 0 26 0,1 0-26 0,-1 0 26 0,0 0-26 15,-6 0-3-15,-1 0 3 0,3-4-3 16,4 1 3-16,-4 3-41 0,1-6 41 0,3 3-41 0,1 0 41 16,-3-1 43-16,-5-1-43 0,-4-4 44 0,-1-1-44 15,-1 5-40-15,1-4 40 0,5 3-40 0,5 2 40 0,-4-1 40 16,1-2-40-16,5 2 40 0,1 2-40 0,-1 3-33 16,0-4 33-16,-1-1-32 0,1-2 32 0,3 0 34 15,1-1-34-15,4 3 34 0,4 1-34 0,0 1-39 16,2 3 39-16,5 0-38 0,-9-6 38 0,9 6 38 15,-5-3-38-15,5 3 38 0,0 0-38 0,0 0-39 16,0 0 39-16,0 0-39 0,0 0 39 0,0 0 1 0,4 16-1 16,1-8 1-16,4 4-1 0,1 4 0 0,6-4 0 15,-1 3 0-15,3-3 0 0,1 0-1 0,6-3 1 16,-3-1-1-16,3 2 1 0,1-1 1 0,4 0-1 0,-4-2 2 16,0 1-2-16,0-4-3 0,-1 1 3 0,-2 2-3 15,-1-2 3-15,1 5-1 0,0-1 1 0,-9-3 0 16,-2 3 0-16,2 0-6 0,-2 6 6 0,-3-3-6 15,-2 4 6-15,-2 4 39 0,-8 11-39 0,-3 8 40 16,-8 15-40-16,-5 1-214 0,-9 1 214 0,-7 3-214 16,-7-5 214-16,-38 60-2176 0</inkml:trace>
  <inkml:trace contextRef="#ctx0" brushRef="#br0" timeOffset="73972.17">18160 5561 964 0,'0'0'0'0,"0"0"0"16,0 0 0-16,0 0 335 0,0 0-335 0,0 0 336 0,0 0-336 15,0 0 272-15,0 0-272 0,0 0 272 0,-26 3-272 16,26-3 189-16,0 0-189 0,-20 0 189 0,-2 0-189 16,22 0 87-16,0 0-87 0,-21-7 87 0,3-1-87 15,18 8 58-15,0 0-58 0,-8-19 58 0,4-2-58 0,4 21 61 16,0 0-61-16,7-34 61 0,10-6-61 0,-17 40 0 16,0 0 0-16,18-44 0 0,8-13 0 0,-26 57 21 15,0 0-21-15,26-46 21 0,6-2-21 0,-32 48-1 16,0 0 1-16,37-33-1 0,-3 9 1 0,-34 24 0 15,0 0 0-15,39-10 1 0,-1 13-1 0,-38-3 1 16,0 0-1-16,30 21 1 0,-4 18-1 0,-26-39 23 16,0 0-23-16,14 47 24 0,-7 4-24 0,-7-51 13 0,0 0-13 15,0 51 13-15,-7 1-13 0,7-52-1 0,0 0 1 16,-9 48 0-16,-3-9 0 0,12-39 28 0,0 0-28 16,-10 37 28-16,1-10-28 0,9-27 18 0,0 0-18 15,-7 24 19-15,2-10-19 0,5-14-7 0,0 0 7 16,-9 7-7-16,4-7 7 0,5 0-3 0,0 0 3 15,0-12-2-15,5-9 2 0,-5 21 0 0,0 0 0 16,11-26 0-16,6-6 0 0,-17 32 5 0,0 0-5 16,21-36 6-16,3-7-6 0,-24 43 1 0,0 0-1 0,27-48 2 15,2-12-2-15,-29 60 9 0,0 0-9 0,34-55 10 16,2 0-10-16,-36 55-2 0,0 0 2 0,33-50-1 16,-1 7 1-16,-32 43-41 0,0 0 41 0,28-39-41 15,-5 8 41-15,-23 31 11 0,0 0-11 0,17-24 11 16,-3 7-11-16,-14 17-1 0,0 0 1 0,10-16 0 15,-3 7 0-15,-7 9 5 0,0 0-5 0,0 0 6 16,7-6-6-16,-7 6 16 0,0 0-16 0,0 0 17 0,-12 12-17 16,12-12 3-16,0 0-3 0,-14 19 4 0,-7 5-4 15,21-24 13-15,0 0-13 0,-21 27 14 0,-1 2-14 16,22-29 1-16,0 0-1 0,-25 40 1 0,4 8-1 0,21-48 3 16,0 0-3-16,-16 46 4 0,2-1-4 0,14-45 47 15,0 0-47-15,-5 46 47 0,7-1-47 0,-2-45 0 16,0 0 0-16,14 39 1 0,3-3-1 0,-17-36 1 15,0 0-1-15,27 22 2 0,11-10-2 0,-38-12 29 16,0 0-29-16,49-1 29 0,14-13-29 0,-63 14 56 16,0 0-56-16,82-31 57 0,21-13-57 0,-103 44-289 0,0 0 289 15,86-52-288-15,-2-11 288 0,87-51-2048 0</inkml:trace>
  <inkml:trace contextRef="#ctx0" brushRef="#br0" timeOffset="75440.74">23150 4713 1334 0,'0'0'0'0,"-11"-14"0"0,-6-13 0 0,1 8 263 16,0-2-263-16,1 9 263 0,1 3-263 0,-6 6 201 0,-2 0-201 15,-6 6 202-15,-6 2-202 0,0 11 114 0,-3-1-114 0,2 13 115 16,-2 8-115-16,4 8 56 0,2 15-56 0,1 1 57 15,2 0-57-15,-5 31 39 0,-2 17-39 0,2-4 39 16,1 5-39-16,4 6 62 0,5 12-62 0,4-7 62 16,5-2-62-16,4 9 8 0,3 0-8 0,5-3 8 15,6-2-8-15,6 1 15 0,6-4-15 0,10-20 15 16,9-17-15-16,3-9 45 0,1-13-45 0,-3-9 46 16,3-15-46-16,6-2 2 0,1-4-2 0,10-12 2 15,8-2-2-15,4-6 39 0,8-6-39 0,-10-9 40 16,-1-11-40-16,3 1 2 0,3-9-2 0,-1 0 2 15,4 0-2-15,-10-4 14 0,-1 4-14 0,-5-7 15 16,0 2-15-16,3-5 24 0,0-2-24 0,-5-6 25 16,-4 0-25-16,-5-13 6 0,-5-5-6 0,0 5 7 0,-3-5-7 15,1 5 17-15,0-2-17 0,-2-6 17 0,-1-11-17 16,-2 2 3-16,0-4-3 0,0 9 4 0,2 4-4 16,-9-13 3-16,-2-4-3 0,-9 4 3 0,-1 2-3 15,-2 6-32-15,-4 4 32 0,-1-6-32 0,-4-2 32 0,-5 0 20 16,-3-2-20-16,-1 10 20 0,-4 8-20 0,1 8-14 15,-2 5 14-15,-5-21-13 0,-3-11 13 0,-8 6-4 16,-5 2 4-16,4 19-4 0,2 14 4 0,-4-2-1 16,-4 8 1-16,-1 4 0 0,-2 0 0 15,-3 5-3-15,-2 7 3 0,-2 7-3 0,-2 5 3 0,-12 5-27 16,-9 6 27-16,-12 9-27 0,-8 4 27 0,8 7-5 0,2 8 5 16,-4 1-5-16,-3 1 5 0,7 19-18 15,-2 11 18-15,25-11-18 0,8-5 18 0,-5 5-9 0,-2 0 9 16,-3 19-8-16,-7 12 8 0,9 0-1 0,3 1 1 15,9 11-1-15,5 10 1 0,7-4 16 0,5 2-16 0,0 4 17 16,6 0-17-16,6 4 10 0,10-4-10 0,2-7 11 16,6-2-11-16,6-12 18 0,9-4-18 0,4-15 19 15,8-10-19-15,15-4 45 0,10-7-45 16,0-6 45-16,3-8-45 0,2-11 31 0,4-10-31 16,9-16 31-16,5-6-31 0,6-16 39 0,4-12-39 0,1-1 39 15,-1-4-39-15,5 0-24 0,-7-4 24 0,-4 4-23 16,-6-3 23-16,-4-1 38 0,-5 1-38 0,-4-9 38 15,-8-13-38-15,-7 3-39 0,-10 2 39 0,-5-3-39 16,-7 4 39-16,-1 2 0 0,-2-2 0 0,-3-8 0 16,-1-4 0-16,-4-2 0 0,-3-3 0 0,-2 8 1 15,-2 6-1-15,-5-12-13 0,-4-7 13 0,-3 3-13 0,0-4 13 16,-3 3 8-16,-6 1-8 0,-3-10 9 0,-2-3-9 16,-7 1-39-16,-2 2 39 0,2 8-39 0,-5 6 39 15,-9-6 19-15,-5-1-19 0,-7 14 20 0,-7 1-20 0,-6 14-3 16,-4 8 3-16,-1 14-2 0,-1 13 2 0,-15 11-60 15,-8 14 60-15,2 9-59 0,-8 6 59 0,1 21-235 16,0 10 235-16,-1 3-234 0,1 7 234 16,-95 66-1844-16</inkml:trace>
  <inkml:trace contextRef="#ctx0" brushRef="#br0" timeOffset="76561.46">25208 5842 819 0,'0'0'0'0,"-25"5"0"0,-15-1 0 0,40-4 96 0,0 0-96 0,-44 8 96 16,-8 4-96-16,52-12 280 0,0 0-280 0,-56 19 280 16,-7 5-280-16,63-24 144 0,0 0-144 0,-57 24 144 15,-3 4-144-15,60-28 148 0,0 0-148 0,-43 24 149 16,6-4-149-16,37-20 103 0,0 0-103 0,-28 24 104 16,9 0-104-16,19-24 53 0,0 0-53 0,-6 26 54 15,13 1-54-15,-7-27 6 0,0 0-6 0,25 18 7 16,17-12-7-16,-42-6 86 0,0 0-86 0,56 2 87 15,15-7-87-15,-71 5 55 0,0 0-55 0,112-19 56 16,31-8-56-16,-143 27 74 0,0 0-74 0,156-33 75 16,19-3-75-16,-175 36 67 0,0 0-67 0,190-39 68 15,21-1-68-15,-211 40 13 0,0 0-13 0,231-51 13 16,17-9-13-16,-248 60 26 0,0 0-26 0,248-55 26 0,4 3-26 16,-252 52-19-16,0 0 19 0,224-39-18 0,-18 9 18 15,-206 30 15-15,0 0-15 0,188-25 15 0,-15 11-15 16,-173 14 38-16,0 0-38 0,158-12 38 0,-17 5-38 15,-141 7-20-15,0 0 20 0,121-5-20 0,-22 2 20 0,-99 3 8 16,0 0-8-16,96-7 9 0,-10 2-9 0,-86 5-10 16,0 0 10-16,73-11-10 0,-12-1 10 0,-61 12 31 15,0 0-31-15,49-13 31 0,-14-3-31 0,-35 16-37 16,0 0 37-16,25-15-37 0,-15-3 37 0,-10 18 39 16,0 0-39-16,0-13 40 0,-7 4-40 0,7 9-4 15,0 0 4-15,-12-8-3 0,-7-3 3 0,19 11-11 16,0 0 11-16,-26-12-10 0,-9-1 10 0,35 13-60 15,0 0 60-15,-39-19-60 0,-6-2 60 0,45 21-20 0,0 0 20 16,-49-24-19-16,-5-3 19 0,54 27-33 0,0 0 33 0,-46-28-32 16,3 1 32-16,43 27-13 0,0 0 13 0,-37-24-12 15,4-4 12-15,33 28-2 0,0 0 2 0,-35-27-1 16,2 6 1-16,33 21-11 0,0 0 11 0,-27-20-11 16,8 4 11-16,19 16 1 0,0 0-1 0,-9-15 2 15,9 6-2-15,0 9 52 0,0 0-52 0,14-9 52 16,11 8-52-16,-25 1 9 0,0 0-9 0,35-2 9 15,9 5-9-15,-44-3 1 0,0 0-1 0,59 6 1 16,13-3-1-16,-72-3 40 0,0 0-40 0,89 5 40 16,17 2-40-16,-106-7 4 0,0 0-4 0,95 12 4 15,1-3-4-15,-96-9-3 0,0 0 3 0,80 19-3 16,-12 6 3-16,-68-25 36 0,0 0-36 0,39 47 37 16,-24 13-37-16,-15-60 26 0,0 0-26 0,-12 61 26 0,-26 8-26 15,38-69 0-15,0 0 0 0,-47 70 0 0,-20 11 0 16,67-81-107-16,0 0 107 0,-65 83-106 0,-4 4 106 15,69-87-254-15,0 0 254 0,-46 57-253 0,16-18 253 0,-43 59-1778 16</inkml:trace>
  <inkml:trace contextRef="#ctx0" brushRef="#br0" timeOffset="77204.28">29721 4172 1905 0,'0'0'0'16,"0"0"0"-16,-6 12 0 0,6-12 313 0,0 0-313 0,-3 9 313 15,-2 1-313-15,5-10 206 0,0 0-206 0,-7 21 206 16,0 6-206-16,7-27 115 0,0 0-115 0,-6 41 116 15,3 14-116-15,3-55 65 0,0 0-65 0,3 52 65 16,4-1-65-16,-7-51-1 0,0 0 1 0,18 45-1 16,8 1 1-16,-26-46 3 0,0 0-3 0,30 36 3 15,7-8-3-15,-37-28 42 0,0 0-42 0,38 15 43 16,4-12-43-16,-42-3 41 0,0 0-41 0,42-3 41 16,2-12-41-16,-44 15-1 0,0 0 1 0,40-28 0 15,0-16 0-15,-40 44 24 0,0 0-24 0,33-49 25 0,-1-5-25 16,-32 54-36-16,0 0 36 0,33-67-35 0,-2-12 35 15,-31 79 49-15,0 0-49 0,23-64 50 0,-9 8-50 16,-14 56-43-16,0 0 43 0,10-40-43 0,-4 18 43 0,-6 22-34 16,0 0 34-16,1-12-34 0,-4 10 34 0,3 2 11 15,0 0-11-15,-4 15 11 0,-3 15-11 0,7-30-1 16,0 0 1-16,-3 58-1 0,1 23 1 0,2-81 1 16,0 0-1-16,2 111 2 0,1 27-2 0,-3-138 53 15,0 0-53-15,6 135 53 0,-3 8-53 0,-3-143 32 16,0 0-32-16,-3 130 33 0,-6-6-33 0,2-20-1 0,-4-15 1 15,1-37 0-15,-1-31 0 0,-1 3 7 16,0-6-7-16,-7 31 8 0,-4 11-8 0,2-19 15 0,0-3-15 16,11-21 15-16,8-10-15 0,-5 1 0 0,0-4 0 0,-19 16 0 15,-13 13 0-15,8-7 8 0,-2-6-8 0,5-4 9 16,1-13-9-16,10-3 0 0,7-7 0 0,1-5 0 16,5-8 0-16,4 20-2 0,0 0 2 0,14-31-1 15,14-9 1-15,2-3-2 0,5-1 2 0,-5-1-1 16,-4 2 1-16,5-5-26 0,1-2 26 0,22-10-26 15,16-7 26-15,-9 11-6 0,2-1 6 0,-7 6-6 16,-6-4 6-16,-1 3-237 0,-5-3 237 0,-2 4-236 16,-5 3 236-16,41-52-2213 0</inkml:trace>
  <inkml:trace contextRef="#ctx0" brushRef="#br0" timeOffset="82389.67">10586 8895 998 0,'0'0'0'0,"21"-8"0"0,9-4 0 16,-29 1 316-16,-11 6-316 0,1 0 317 0,0 2-317 16,-10 3 331-16,-4-4-331 0,10 4 331 0,9-5-331 15,-12 2 223-15,1-8-223 0,8 6 223 0,3 0-223 0,-1-2 98 16,-4 0-98-16,6-1 99 0,1-4-99 0,-2 3 77 15,4-3-77-15,0 2 77 0,0 5-77 0,4-4 48 16,5 6-48-16,-9 3 49 0,8-9-49 0,1 6-3 16,9-1 3-16,-1 1-2 0,6-2 2 0,10 1 62 15,2-5-62-15,9 3 63 0,6-1-63 0,-3 2 5 16,-3 1-5-16,-9 1 6 0,-7 1-6 0,7-5 38 16,3 2-38-16,1-5 39 0,4-2-39 0,6 0 43 15,6 0-43-15,-3 0 43 0,-1 3-43 0,-4-3-35 0,-2 0 35 16,-8 3-34-16,-11 6 34 0,6-6 12 0,3 6-12 15,-6-4 12-15,-3 4-12 0,8 1 5 0,4 2-5 16,-17-3 6-16,-12 3-6 0,13 0 13 0,8 0-13 0,-25 0 13 16,-10 0-13-16,5 0 5 0,9 0-5 0,0 3 5 15,6-3-5-15,-1 0 60 0,4 0-60 0,-11 0 60 16,-2 0-60-16,-5 0 0 0,-9 0 0 0,1-3 0 16,-8-4 0-16,-3 2 15 0,-6-1-15 0,1 3 15 15,-3 0-15-15,5-1-22 0,-4 1 22 0,-1 1-22 16,6-1 22-16,-1 3 1 0,6 0-1 0,2 0 1 15,5 1-1-15,-3 1-11 0,-4 0 11 0,2-1-11 16,0 1 11-16,14-2-2 0,0 0 2 0,-12 4-1 16,0-4 1-16,12 0 0 0,0 0 0 0,-12 0 1 15,1-4-1-15,11 4-51 0,0 0 51 0,-3-12-50 16,6-5 50-16,-3 17-23 0,0 0 23 0,9-19-22 16,8-5 22-16,-17 24 27 0,0 0-27 0,20-22 27 15,4 5-27-15,-24 17-34 0,0 0 34 0,26-16-33 0,7 4 33 16,-33 12 0-16,0 0 0 0,35-5 0 0,4 10 0 15,-39-5-3-15,0 0 3 0,38 10-3 0,-3 11 3 16,-35-21 39-16,0 0-39 0,30 24 39 0,-9 3-39 0,-21-27 3 16,0 0-3-16,16 33 3 0,-9 3-3 15,-7-36 10-15,0 0-10 0,3 40 11 0,-12-1-11 0,9-39-54 16,0 0 54-16,-8 43-54 0,-5-2 54 0,13-41-748 16,0 0 748-16,-12 31-747 0,-2-10 747 0,-12 30-1182 15</inkml:trace>
  <inkml:trace contextRef="#ctx0" brushRef="#br0" timeOffset="83320.5">11019 10363 1625 0,'0'0'0'0,"9"-9"0"0,0-7 0 0,-8 10 333 0,-6 2-333 16,5 4 334-16,0 0-334 0,0 0 225 0,-9 2-225 16,9-2 225-16,0 0-225 0,0 0 124 0,0 0-124 15,0 0 124-15,0 0-124 0,0 0 62 0,6-4-62 0,9-2 63 16,3-6-63-16,12 3 62 0,1-3-62 0,8 3 62 16,4 3-62-16,3-5 15 0,-3 4-15 0,-11 2 15 15,-8 4-15-15,8-3 15 0,3-3-15 0,7-3 16 16,8-6-16-16,-1 3 68 0,7-1-68 0,-5 2 68 15,-9 0-68-15,3 2-21 0,0 1 21 0,-10 1-21 16,-8-3 21-16,8 1 45 0,3-2-45 0,4 2 46 16,-2-2-46-16,2 3-2 0,2 0 2 0,-13 6-1 15,-6 0 1-15,4-3 9 0,1 3-9 0,-19 3 9 16,-11 0-9-16,8 0 0 0,3 0 0 0,-1 0 0 0,2 0 0 16,1 0 1-16,-1-3-1 0,-5 3 2 15,-4 0-2-15,-3 0 5 0,0 0-5 0,0 0 5 0,-10-9-5 16,-2 6 21-16,-9-8-21 0,-5 3 21 0,-8-4-21 15,3 0 0-15,-2-2 0 0,1 0 1 0,3 0-1 16,2 1 9-16,1-1-9 0,7 4 9 0,3 5-9 16,0-6-4-16,-1 4 4 0,5 1-4 0,1-1 4 0,-1 2 3 15,0-4-3-15,3 6 4 0,0-4-4 0,1 1-26 16,-1 0 26-16,9 6-26 0,-12-9 26 0,6 4 0 16,-2 0 0-16,8 5 0 0,-4-12 0 0,1 1-9 15,1-1 9-15,2 6-9 0,0-1 9 0,5 2-18 16,-1-4 18-16,-4 9-18 0,5-10 18 0,-5 10 0 0,12-9 0 15,-12 9 0-15,9-3 0 0,0 6-44 0,1 1 44 16,2 1-44-16,4 3 44 0,1 6 36 0,6 1-36 16,-7-3 36-16,-4-3-36 0,7 3 0 0,6 0 0 15,-8-5 0-15,-3 1 0 0,11-2 9 0,3 2-9 16,-4-1 9-16,1-3-9 0,3-1 30 0,1 0-30 0,-16-1 30 16,-13 2-30-16,0-4-1 0,8 0 1 0,10 5-1 15,3 5 1-15,-4 2 12 0,1 3-12 0,-6-3 13 16,-3 0-13-16,-6 6 0 0,2 2 0 0,-5 15 0 15,2 11 0-15,-2-46-1 0,0 0 1 0,-2 69-1 16,-5 21 1-16,7-90-481 0,0 0 481 0,-1 131-481 16,1 37 481-16,-4 132-1761 0</inkml:trace>
  <inkml:trace contextRef="#ctx0" brushRef="#br0" timeOffset="198621.58">8433 16965 2288 0,'39'-2'0'0,"-39"2"157"0,0 0-157 0,159-7 158 0,82-3-158 16,-241 10 85-16,0 0-85 0,234-22 85 0,26-9-85 15,-260 31 0-15,0 0 0 0,243-43 0 0,-3-10 0 0,-240 53 0 16,0 0 0-16,232-54 1 0,-8-1-1 0,-224 55 60 16,0 0-60-16,223-51 61 0,1 0-61 0,-224 51 68 15,0 0-68-15,229-54 68 0,0 1-68 0,-229 53 42 16,0 0-42-16,223-60 43 0,-4-5-43 0,-219 65 39 16,0 0-39-16,216-65 40 0,-8-2-40 0,-208 67 1 15,0 0-1-15,196-74 1 0,-14-3-1 0,-182 77 30 16,0 0-30-16,164-93 30 0,-10-13-30 0,-154 106-14 15,0 0 14-15,141-110-13 0,-12-4 13 0,-129 114 1 0,0 0-1 16,112-125 1-16,-16-10-1 0,-96 135-24 0,0 0 24 16,81-136-23-16,-20-1 23 0,-61 137-9 0,0 0 9 15,51-127-8-15,-17 5 8 0,-34 122 3 0,0 0-3 0,14-117 3 16,-17 6-3-16,3 111 2 0,0 0-2 0,-18-97 2 16,-20 8-2-16,38 89 0 0,0 0 0 0,-45-82 1 15,-15 6-1-15,60 76 13 0,0 0-13 0,-73-73 13 16,-16 2-13-16,89 71 0 0,0 0 0 0,-102-53 0 15,-11 7 0-15,113 46-2 0,0 0 2 0,-131-33-1 16,-14 12 1-16,145 21-2 0,0 0 2 0,-159-10-1 16,-11 10 1-16,170 0-11 0,0 0 11 0,-181 7-10 15,-8 12 10-15,189-19-1 0,0 0 1 0,-197 33-1 16,-10 6 1-16,207-39-33 0,0 0 33 0,-211 46-32 16,-7 8 32-16,218-54 15 0,0 0-15 0,-226 53 15 0,-6 5-15 15,232-58-2-15,0 0 2 0,-236 60-1 0,-2 4 1 16,238-64-28-16,0 0 28 0,-236 72-28 0,-1 8 28 15,237-80 3-15,0 0-3 0,-231 72 3 0,6-3-3 16,225-69 4-16,0 0-4 0,-220 70 4 0,-2-6-4 0,222-64 0 16,0 0 0-16,-206 75 1 0,10 6-1 0,196-81-2 15,0 0 2-15,-194 81-1 0,9 1 1 0,185-82-2 16,0 0 2-16,-171 95-2 0,12 11 2 0,159-106-6 16,0 0 6-16,-138 103-6 0,22 5 6 0,116-108-1 15,0 0 1-15,-108 119 0 0,8 1 0 0,100-120-13 0,0 0 13 16,-82 115-13-16,18 1 13 0,64-116 0 0,0 0 0 15,-48 122 0-15,19 5 0 0,29-127-1 0,0 0 1 16,-9 120 0-16,18-5 0 0,-9-115-4 0,0 0 4 16,38 122-3-16,27 3 3 0,-65-125-12 0,0 0 12 0,78 119-12 15,17-6 12-15,-95-113-9 0,0 0 9 16,120 110-8-16,22-5 8 0,-142-105-4 0,0 0 4 0,150 85-3 16,14-12 3-16,-164-73 0 0,0 0 0 0,172 51 0 15,9-17 0-15,-181-34 3 0,0 0-3 0,189 7 3 16,5-26-3-16,-194 19 13 0,0 0-13 0,203-43 13 15,11-27-13-15,-214 70 4 0,0 0-4 0,224-98 4 16,8-25-4-16,-232 123 32 0,0 0-32 0,229-131 32 16,7-13-32-16,-236 144 8 0,0 0-8 0,238-137 9 15,-1-1-9-15,-44 27 2 0,-33 15-2 0,-27 20 2 16,-30 18-2-16,-103 58-300 0,0 0 300 0,156-69-300 0,24 1 300 16,152-70-1755-16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15:41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7048 7165 1334 0,'0'0'0'0,"0"0"0"0,-30-32 0 0,13 16 302 0,-2 4-302 0,-1 4 303 15,1-4-303-15,-2 12 271 0,4 1-271 16,-9 10 271-16,1 1-271 0,-6 3 161 0,-6 2-161 0,0 5 162 16,-1 6-162-16,-1 6 96 0,1 7-96 0,3 11 97 15,5 8-97-15,-8 21 47 0,-4 16-47 0,2 3 47 16,-4 8-47-16,-3 5 71 0,-4 8-71 0,4 9 71 16,3 6-71-16,6 3 96 0,3 3-96 0,9 2 97 15,1 6-97-15,11 6 48 0,11 5-48 0,3-25 49 16,12-9-49-16,6-9 42 0,4-6-42 0,17-25 42 15,11-17-42-15,15-13 19 0,8-17-19 0,1-16 20 16,6-18-20-16,16-9 35 0,16-16-35 0,-14-1 35 16,1-4-35-16,10-23 36 0,8-9-36 0,-11-1 36 0,-8-1-36 15,11-9 7-15,-1-2-7 0,-14 2 8 16,-3-7-8-16,-2-1 13 0,2-6-13 0,-5 9 13 0,-4 0-13 16,-12-9 16-16,-11-5-16 0,-7 20 17 0,-4 4-17 15,-5 2 7-15,-1 3-7 0,-2 7 8 0,2 9-8 0,-12-17 1 16,-4-8-1-16,-3 6 1 0,-4 2-1 0,-14 0 1 15,-5 1-1-15,-3 12 1 0,-2 11-1 0,-9-10-11 16,-7-11 11-16,-7-9-10 0,-4-15 10 0,-6 11-6 16,-6-3 6-16,9 11-5 0,9 5 5 0,-7-5-25 15,-2-9 25-15,-3 6-24 0,-6-1 24 16,-7 10-30-16,-13 2 30 0,2 2-30 0,-2 2 30 0,4 0 0 0,1 0 0 16,-6 15 0-16,-1 6 0 0,-7 8-16 0,-4 11 16 15,3 8-15-15,3 8 15 0,-8 25-26 0,-7 17 26 16,1 1-25-16,3 4 25 0,0 17-2 0,-1 7 2 15,-7 5-2-15,-3 4 2 0,11 3-14 16,7 0 14-16,7 5-13 0,8 3 13 0,-8-11-90 0,2-9 90 0,12-6-89 16,13-4 89-16,12 0-204 0,8 1 204 15,12-18-203-15,12-10 203 0,-8 55-2170 0</inkml:trace>
  <inkml:trace contextRef="#ctx0" brushRef="#br0" timeOffset="818.6">6915 11138 1916 0,'0'0'0'0,"-17"11"0"15,-15 1 0-15,32-12 292 0,0 0-292 0,-43 32 292 16,-20 14-292-16,63-46 219 0,0 0-219 0,-70 102 219 16,-12 40-219-16,82-142 138 0,0 0-138 0,-65 186 139 0,9 44-139 15,56-230 76-15,0 0-76 0,-37 293 76 0,20 61-76 16,17-354 67-16,0 0-67 0,24 374 67 0,29 31-67 15,-53-405 70-15,0 0-70 0,112 327 71 0,47-45-71 0,-159-282 37 16,0 0-37-16,188 190 38 0,33-76-38 0,-221-114 19 16,0 0-19-16,214 44 20 0,3-69-20 0,-217 25 36 15,0 0-36-15,206-83 37 0,-8-58-37 0,-198 141 28 16,0 0-28-16,185-171 28 0,-12-39-28 0,-173 210 1 16,0 0-1-16,141-229 1 0,-24-25-1 0,-117 254 2 15,0 0-2-15,81-254 2 0,-38-4-2 0,-43 258 0 0,0 0 0 16,18-233 0-16,-32 13 0 0,14 220-10 0,0 0 10 15,-47-203-9-15,-30 13 9 0,77 190-46 0,0 0 46 16,-108-178-46-16,-30 11 46 0,138 167-22 0,0 0 22 16,-159-127-22-16,-27 33 22 0,186 94-48 0,0 0 48 0,-197-54-48 15,-14 39 48-15,211 15-51 16,0 0 51-16,-207 36-51 0,-4 43 51 0,211-79-37 0,0 0 37 0,-197 139-37 16,3 51 37-16,194-190-147 0,0 0 147 0,-151 215-147 15,31 29 147-15,120-244-707 0,0 0 707 0,-74 192-707 16,48-26 707-16,-73 193-1081 0</inkml:trace>
  <inkml:trace contextRef="#ctx0" brushRef="#br0" timeOffset="1870.68">6936 6810 1143 0,'0'0'0'0,"-14"5"0"15,-12 2 0-15,26-7 338 0,0 0-338 0,-38 14 338 16,-10 8-338-16,48-22 281 0,0 0-281 0,-47 45 281 16,-9 15-281-16,56-60 204 0,0 0-204 0,-64 113 205 15,-10 40-205-15,74-153 88 0,0 0-88 0,-64 194 88 16,-8 36-88-16,72-230 110 0,0 0-110 0,-58 297 110 16,8 49-110-16,50-346 44 0,0 0-44 0,3 330 45 0,41 6-45 15,-44-336 90-15,0 0-90 0,78 251 90 16,41-54-90-16,-119-197 62 0,0 0-62 0,159 129 63 0,39-59-63 15,-198-70 42-15,0 0-42 0,194 9 43 0,8-59-43 16,-202 50 38-16,0 0-38 0,194-94 38 0,0-56-38 0,-194 150 15 16,0 0-15-16,180-178 15 0,-12-37-15 0,-168 215 6 15,0 0-6-15,129-207 6 0,-33-15-6 0,-96 222 9 16,0 0-9-16,72-218 9 0,-32-2-9 0,-40 220 0 16,0 0 0-16,12-216 1 0,-29 0-1 0,17 216-41 15,0 0 41-15,-39-189-41 0,-25 18 41 0,64 171-15 16,0 0 15-16,-109-160-14 0,-39 14 14 0,148 146-44 0,0 0 44 15,-149-91-44-15,-17 43 44 0,166 48-9 0,0 0 9 16,-164-3-8-16,-4 46 8 0,168-43-154 0,0 0 154 16,-169 99-154-16,-2 52 154 0,171-151-307 0,0 0 307 15,-156 149-307-15,11 18 307 0,-155 149-1862 0</inkml:trace>
  <inkml:trace contextRef="#ctx0" brushRef="#br0" timeOffset="2683.62">6943 6110 1255 0,'0'0'0'0,"0"0"0"15,-7-12 0-15,5 3 322 0,-1 1-322 0,3-3 322 16,-5-1-322-16,5 12 221 0,0 0-221 0,1-20 222 16,6-8-222-16,-7 28 135 0,0 0-135 0,9-36 135 15,9-8-135-15,-1-6 82 0,1-2-82 0,3 4 82 16,-2 4-82-16,-19 44 34 0,0 0-34 0,28-40 34 16,3 4-34-16,-1 12-15 0,-4 9 15 0,-5 6-14 0,-9 9 14 15,2 3 10-15,-2 11-10 0,-1 22 11 0,-1 19-11 16,-10-55 0-16,0 0 0 0,-3 64 1 0,-6 15-1 15,-7 12 7-15,-3 12-7 0,2-26 8 0,-2-7-8 16,8-25 16-16,-1-14-16 0,7-11 17 0,1-8-17 16,4 0 0-16,-3-5 0 0,3-7 1 0,8 0-1 15,5-8 33-15,1-8-33 0,1-8 33 0,-1-3-33 0,4-13 4 16,3-8-4-16,0 2 4 0,0 1-4 0,-2-3 5 16,0-3-5-16,-1-1 5 0,-4-3-5 0,1-1 0 15,-6-6 0-15,1 9 0 0,-1 1 0 0,-2 9-2 16,2 2 2-16,-6 10-2 0,-1 7 2 0,-2 9-21 15,-2 3 21-15,2 12-21 0,-7 0 21 0,-1 5 73 0,-1 8-73 16,0 8 74-16,0 3-74 0,1 5 60 16,-1 9-60-16,-3 3 60 0,0 9-60 0,3-2 99 0,4 4-99 15,-1-4 99-15,3 0-99 0,3 0 1 0,3 0-1 0,3-5 2 16,-3-7-2-16,2 1 31 0,4 1-31 0,-5-19 31 16,-4-15-31-16,0-4 40 0,8 1-40 0,15 11 41 15,15 11-41-15,-4-15-228 0,2-4 228 0,1-13-227 16,1-6 227-16,36-8-2194 0</inkml:trace>
  <inkml:trace contextRef="#ctx0" brushRef="#br0" timeOffset="2873.11">7789 5689 2006 0,'0'0'0'0,"7"-5"0"16,1-7 0-16,1 0 324 0,0-3-324 0,3-4 324 0,6-2-324 15,-1 1 218-15,1-4-218 0,3 0 219 0,-2-2-219 16,2 2 81-16,0 3-81 0,0-3 81 0,0 4-81 16,-4 1-49-16,2 1 49 0,1 3-48 0,-3-4 48 0,-3 4-550 15,-2 6 550-15,-3 2-549 0,-6 6 549 0,11-6-1346 16</inkml:trace>
  <inkml:trace contextRef="#ctx0" brushRef="#br0" timeOffset="3040.23">7951 5875 2073 0,'0'0'0'0,"12"-12"0"0,9-9 0 0,2-5 309 0,-2-6-309 15,5-1 309-15,4-1-309 0,-4 1 196 0,0-3-196 16,1 2 196-16,-1 5-196 0,-2 1 120 0,-3 4-120 0,-3 2 120 16,-1 5-120-16,-3-2-128 0,-2 5 128 0,1 4-127 15,-5 5 127-15,13-11-2210 0</inkml:trace>
  <inkml:trace contextRef="#ctx0" brushRef="#br0" timeOffset="5396.17">3351 13423 1155 0,'0'0'0'15,"0"12"0"-15,4 6 0 0,-4-18 311 0,0 0-311 16,3 35 311-16,6 11-311 0,-9-46 259 0,0 0-259 0,14 60 259 16,7 12-259-16,-21-72 124 0,0 0-124 0,33 96 124 15,11 21-124-15,-44-117 96 0,0 0-96 0,48 98 96 16,12-5-96-16,-60-93 48 0,0 0-48 0,47 63 49 16,-3-20-49-16,-44-43 37 0,0 0-37 0,29 21 38 15,-8-25-38-15,-21 4 45 0,0 0-45 0,21-29 46 16,-3-26-46-16,-18 55 4 0,0 0-4 0,17-76 5 15,-8-23-5-15,-9 99 19 0,0 0-19 0,0-105 20 16,-9-8-20-16,9 113 0 0,0 0 0 0,-12-106 0 0,-9 3 0 16,21 103-18-16,0 0 18 0,-17-88-18 15,-1 11 18-15,18 77-1 0,0 0 1 0,-14-57-1 0,7 19 1 16,7 38 6-16,0 0-6 0,-2-6 7 0,8 26-7 16,-6-20 34-16,0 0-34 0,12 35 35 0,5 13-35 0,-17-48-6 15,0 0 6-15,32 82-6 0,10 26 6 16,-42-108 0-16,0 0 0 0,47 98 1 0,5 3-1 0,-52-101 0 15,0 0 0-15,60 96 1 0,1-3-1 0,-61-93 36 16,0 0-36-16,52 91 37 0,-1-2-37 0,-51-89 2 16,0 0-2-16,38 76 2 0,-8-11-2 0,-30-65 3 15,0 0-3-15,23 53 4 0,-2-12-4 0,-21-41 37 16,0 0-37-16,12 28 38 0,-7-15-38 0,-5-13-8 16,0 0 8-16,0 11-8 0,-5-6 8 0,5-5 11 0,0 0-11 15,-9 0 11-15,-6-4-11 0,15 4-3 0,0 0 3 16,-14-5-3-16,-4-2 3 0,18 7 5 0,0 0-5 0,-17-8 6 15,-1-2-6-15,18 10-4 0,0 0 4 0,-19-9-3 16,0 2 3-16,19 7 16 0,0 0-16 0,-12-5 17 16,-1 3-17-16,13 2-44 0,0 0 44 0,-5-3-44 15,-2-1 44-15,7 4-126 0,0 0 126 0,0 0-126 16,0 0 126-16,0 0-563 0,4-6 563 0,-4 6-563 16,7-11 563-16,1 1-1157 0</inkml:trace>
  <inkml:trace contextRef="#ctx0" brushRef="#br0" timeOffset="5972.43">3246 13924 1155 0,'0'0'0'0,"0"-18"0"0,-7-12 0 0,5-1 288 15,-1-7-288-15,3-2 289 0,-5-2-289 0,5-6 254 16,1-11-254-16,6 4 254 0,-1 0-254 0,6-5 166 16,0-2-166-16,-1 4 166 0,1 1-166 0,5 6 76 15,4 3-76-15,-8 17 76 0,-3 12-76 0,7 4 22 16,3 6-22-16,16 13 22 0,12 11-22 0,-3 12 53 16,2 18-53-16,2 17 53 0,2 17-53 0,-13 7 32 15,-8 10-32-15,-7-2 33 0,-6 1-33 0,-3-4 1 0,-3-4-1 16,-6-1 1-16,-2-4-1 0,-3-6 2 0,2-6-2 15,-2-10 3-15,-2-7-3 0,2-13 1 0,-3-14-1 16,3-4 2-16,-4-7-2 0,3-6 15 0,-3-7-15 0,-5-8 15 16,1-7-15-16,1-11 15 0,1-9-15 0,-2-8 15 15,-1-7-15-15,0-12-1 0,0-12 1 0,1-14-1 16,-5-15 1-16,5-9 0 0,2-10 0 0,6 12 0 16,2 3 0-16,5-3 0 0,-2-2 0 0,4 17 0 15,-4 11 0-15,6 8-9 0,-2 7 9 0,-4 14-9 16,4 12 9-16,-6 10 4 0,-3 9-4 0,2 10 4 15,1 12-4-15,-3 0 43 0,-3 15-43 0,3 6 43 16,0 6-43-16,0 7 82 0,-2 8-82 0,2 2 82 16,-3 4-82-16,3 11 106 0,0 8-106 0,0 17 106 15,0 12-106-15,3-4 0 0,2 4 0 0,1-6 0 0,1-3 0 16,-2-4 28-16,4-8-28 0,3-4 28 16,2-8-28-16,1-6 18 0,-1-2-18 0,2-18 19 0,2-13-19 15,1-3 44-15,9-6-44 0,-11-6 44 0,-6-9-44 16,13-3 4-16,6-8-4 0,8-13 4 0,6-14-4 15,-5-4-93-15,-5-12 93 0,-4 10-93 0,0 3 93 0,1-25-519 16,8-14 519-16,-10-1-519 0,1-12 519 0,31-80-1629 16</inkml:trace>
  <inkml:trace contextRef="#ctx0" brushRef="#br0" timeOffset="6148.43">4177 13196 1771 0,'0'0'0'15,"0"0"0"-15,13-5 0 0,-10-2 349 0,-3-5-349 0,0 2 349 16,2-2-349-16,1-7 207 0,1-4-207 0,1-7 207 16,7-6-207-16,-3-2 112 0,0 0-112 0,3-1 112 15,-3-3-112-15,0-1-24 0,-1 1 24 0,-2 7-23 16,0 11 23-16,8-32-2230 0</inkml:trace>
  <inkml:trace contextRef="#ctx0" brushRef="#br0" timeOffset="6323.66">4343 13501 1871 0,'0'0'0'0,"6"-15"0"16,-3-14 0-16,8 7 343 0,1-1-343 0,0 1 344 0,0 3-344 16,-1-17 182-16,1-10-182 0,0 8 183 15,0 4-183-15,6-2 130 0,1-7-130 0,-3 1 130 0,-4 0-130 16,2 0-264-16,4 8 264 0,-6 1-263 0,-3 8 263 0,12-32-1867 15</inkml:trace>
  <inkml:trace contextRef="#ctx0" brushRef="#br0" timeOffset="6724.57">4649 12170 1502 0,'0'0'0'0,"2"-16"0"0,1-10 0 0,-3 2 292 0,-3 2-292 0,3 5 293 16,0-2-293-16,-2 11 131 0,-5 2-131 0,2-12 132 16,0-10-132-16,1 1 104 0,-1 3-104 15,-2 5 105-15,-7 8-105 0,5 11-9 0,1 11 9 0,-5 2-8 16,1 8 8-16,-2 3-8 0,-7 0 8 16,4 4-8-16,-8 2 8 0,2 3 44 0,2 3-44 0,4 4 45 15,3 2-45-15,5 6 120 0,6 6-120 0,3-1 121 16,5 4-121-16,11-3 121 0,10 7-121 0,5 26 122 15,11 16-122-15,2-3 134 0,-2 3-134 0,5-4 134 16,-3-1-134-16,6 1 58 0,-1 1-58 0,2-9 58 16,-2-5-58-16,-4 0 27 0,-4-1-27 0,-8-16 27 15,-10-14-27-15,1-7 27 0,-5-9-27 0,0-2 27 0,-1-13-27 16,-8-6 2-16,-3-6-2 0,2 2 2 16,-4-4-2-16,2-1 31 0,-5-6-31 0,-2-3 31 0,4 9-31 15,-4-9-33-15,-6-10 33 0,3-1-33 0,-6-1 33 16,6-3-207-16,-3-9 207 0,-1 2-206 0,2-1 206 15,5-6-691-15,0-3 691 0,0-4-691 0,5-2 691 16,2-36-1115-16</inkml:trace>
  <inkml:trace contextRef="#ctx0" brushRef="#br0" timeOffset="7084">5007 12300 1681 0,'0'0'0'0,"0"0"0"0,14-7 0 0,-14 7 345 0,0 0-345 16,9-19 345-16,2-8-345 0,-11 27 191 0,0 0-191 15,13-28 191-15,1-2-191 0,-14 30 73 0,0 0-73 0,25-33 74 16,1 2-74-16,-26 31 37 0,0 0-37 0,30-27 37 16,-4 6-37-16,-26 21 50 0,0 0-50 0,42-12 50 15,7 9-50-15,-49 3 45 0,0 0-45 0,47 15 45 16,-5 11-45-16,-42-26 93 0,0 0-93 0,38 51 94 15,-3 23-94-15,-35-74 36 0,0 0-36 0,39 100 36 16,1 30-36-16,-40-130 89 0,0 0-89 0,38 127 89 16,1 5-89-16,-39-132 34 0,0 0-34 0,38 113 34 15,1-13-34-15,-39-100 19 0,0 0-19 0,35 84 20 16,0-14-20-16,-35-70 31 0,0 0-31 0,33 73 31 16,-2-5-31-16,-31-68 1 0,0 0-1 0,13 64 2 15,-10-4-2-15,-3-60 2 0,0 0-2 0,-12 62 2 0,-13 1-2 16,25-63 1-16,0 0-1 0,-35 76 2 0,-17 8-2 0,52-84-207 15,0 0 207-15,-51 89-207 16,-6 5 207-16,-50 90-2413 0</inkml:trace>
  <inkml:trace contextRef="#ctx0" brushRef="#br0" timeOffset="9418.6">13710 8636 785 0,'0'0'0'16,"10"-9"0"-16,11-1 0 0,-1 2 294 0,2-4-294 0,-1-4 294 15,5 1-294-15,6-4 164 0,3-4-164 0,3-4 165 16,8-4-165-16,-6-5 160 0,4-7-160 0,3 2 161 16,3-2-161-16,15-8 72 0,15-10-72 15,-4 10 72-15,0 1-72 0,-7-3 46 0,-5-2-46 0,-8 2 46 16,0 1-46-16,-56 52 49 0,0 0-49 0,79-54 49 16,11-5-49-16,-14 15 35 0,-10 1-35 0,-7 7 35 15,-8 8-35-15,5 1 24 0,0 6-24 0,-2-15 25 16,-3-10-25-16,-4 10 27 0,0 3-27 0,-14 9 27 15,-7 0-27-15,4 5-2 0,-2-1 2 0,-2 1-1 16,-1 7 1-16,1-6 34 0,-2 5-34 0,-6 2 34 16,-4 5-34-16,0-3-8 0,2 2 8 0,-6 0-7 0,-1 2 7 15,1 0-6-15,3 2 6 0,-7-1-6 0,-2 1 6 0,-4 3-21 16,5-5 21-16,-5 5-21 0,0-11 21 0,0 11-73 16,-2-5 73-16,2 5-73 0,0 0 73 0,0 0-285 15,-8 0 285-15,8 0-284 0,-7 0 284 0,2 0-1228 16</inkml:trace>
  <inkml:trace contextRef="#ctx0" brushRef="#br0" timeOffset="10330.81">18354 7366 1524 0,'0'0'0'0,"0"0"0"15,0 0 0-15,0 0 216 0,0 0-216 0,3 33 217 16,2 22-217-16,-5-55 94 0,0 0-94 0,11 54 94 15,8 10-94-15,-1-1 50 0,-1 1-50 0,11 20 50 16,5 10-50-16,-33-94 45 0,0 0-45 0,40 100 45 16,6 8-45-16,1-15 46 0,0-4-46 0,-3-5 46 0,0-8-46 15,-44-76 6-15,0 0-6 0,69 82 7 16,19 2-7-16,-15-14 39 0,-5-8-39 0,-5-3 40 0,-5-4-40 16,-58-55 35-16,0 0-35 0,79 54 36 0,11-4-36 0,-90-50 42 15,0 0-42-15,95 48 43 0,3-1-43 0,-98-47 63 16,0 0-63-16,104 44 64 0,8-1-64 0,-24-3-39 15,-13-6 39-15,-14-1-38 0,-12-6 38 16,-4-3 0-16,-6-3 0 0,-4-3 1 0,-4 3-1 0,-1-4 0 16,-2-3 0-16,-4 0 0 0,-5-4 0 0,-19-10 1 15,0 0-1-15,28 15 2 0,6 3-2 0,-34-18 12 16,0 0-12-16,29 17 13 0,-1 2-13 0,-28-19-1 0,0 0 1 16,23 19-1-16,-6-6 1 0,-1 1-15 0,-5-2 15 15,-4-3-15-15,-4-4 15 0,-3-5-46 0,2 10 46 16,-4-1-46-16,-3 1 46 0,0 4-364 0,-4 1 364 0,0-3-363 15,0-3 363-15,-8 11-1277 0</inkml:trace>
  <inkml:trace contextRef="#ctx0" brushRef="#br0" timeOffset="13316.39">26441 9068 1860 0,'0'0'0'0,"-43"-8"0"0,-29-8 0 0,2 10 213 0,-10 6-213 16,6 5 214-16,1 10-214 0,0 13 115 0,1 6-115 15,-3 23 115-15,-6 10-115 0,-1 5 46 0,-2 7-46 0,9 8 47 16,4 4-47-16,-1 9 1 0,-5 6-1 0,9 11 2 16,7 6-2-16,3 11-18 0,4 9 18 0,2 2-18 15,5 12 18-15,-1 13-57 0,-1 13 57 0,18-9-56 16,12-5 56-16,10-9-18 0,13-12 18 0,13-9-18 15,14-9 18-15,10-13 0 0,8-11 0 0,6-5 0 16,12-3 0-16,15-15 105 0,12-13-105 0,6-7 106 16,5-13-106-16,14-5 108 0,12-9-108 0,5-9 108 15,5-8-108-15,8-5 74 0,6-12-74 0,1-4 74 16,-1-8-74-16,10-7 56 0,6-13-56 0,-12-1 56 16,-7-5-56-16,2-10 0 0,-2-9 0 0,0-12 0 0,0-10 0 15,-20-19 32-15,-11-11-32 0,12 17 32 16,3 2-32-16,-21 4 8 0,-12 5-8 0,-21-21 9 0,-17-9-9 15,7 9 0-15,3 6 0 0,-9-14 0 0,-3-7 0 16,2-12-6-16,1-12 6 0,-17 3-5 0,-12-3 5 16,-20-2-2-16,-11-3 2 0,4 22-1 0,-3 14 1 15,-21-28-27-15,-16-9 27 0,4 36-27 0,-2 22 27 0,-28 5-11 16,-19 10 11-16,-23 5-11 0,-22 10 11 0,-27-7-2 16,-24-1 2-16,-14 31-1 0,-16 17 1 0,-18 12-36 15,-10 11 36-15,-8 15-36 0,-11 8 36 0,-14 18-197 16,-14 11 197-16,1-1-196 0,-3 3 196 0,-275 58-1870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21:12.1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7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18T16:21:37.241"/>
    </inkml:context>
  </inkml:definitions>
  <inkml:trace contextRef="#ctx0" brushRef="#br0">3346 7601 1076 0,'0'0'0'0,"0"0"0"16,0-24 0-16,0 9 420 0,-4-3-420 0,3 6 421 16,1 6-421-16,0 6 323 0,0 0-323 0,0 0 323 15,1 6-323-15,-1 5 238 0,0 2-238 0,0 5 238 16,0 2-238-16,0 6 124 0,0 3-124 0,0 5 124 16,0 3-124-16,-1 5 63 0,-3 8-63 0,-1 0 64 15,-2 1-64-15,2-6 6 0,-4-2-6 0,-3-7 7 0,3 0-7 16,0-5 58-16,4-2-58 0,-2 2 59 0,2-7-59 15,-1 0 1-15,-1 0-1 0,2-5 1 16,-2-2-1-16,7-1-137 0,4-4 137 0,-1-4-137 0,2 2 137 16,4 8-2360-16</inkml:trace>
  <inkml:trace contextRef="#ctx0" brushRef="#br0" timeOffset="352.04">3075 7351 1916 0,'0'0'0'0,"0"0"0"0,12 5 0 0,-7-2 264 0,2-3-264 16,2 0 264-16,-4 0-264 0,13 0 168 0,6 0-168 0,-4 0 168 16,1 4-168-16,17 1 80 0,6 5-80 0,6 7 80 15,6 11-80-15,0-1 12 0,4 9-12 0,-12-14 12 16,-6-1-12-16,6 6 9 0,4-2-9 0,-14-5 9 15,-8-1-9-15,2 5 8 0,1 2-8 0,-7 5 9 16,-5 3-9-16,-11 5 111 0,-6 3-111 0,-13-3 112 16,-8 1-112-16,-1-8 45 0,-6-1-45 0,-2-3 45 15,-6-8-45-15,-6 1 70 0,-4-6-70 0,2 1 70 16,-2-4-70-16,3 0 32 0,-1-4-32 0,-2 3 33 16,4-3-33-16,-3 1 1 0,3 1-1 0,8-1 1 15,4-3-1-15,2 3 2 0,6-6-2 0,6 3 2 16,7-1-2-16,5-5-274 0,0 0 274 0,5 0-273 15,7-2 273-15,4 2-2104 0</inkml:trace>
  <inkml:trace contextRef="#ctx0" brushRef="#br0" timeOffset="966.99">4246 7800 1849 0,'0'0'0'0,"0"0"0"0,-9-15 0 0,9 15 318 16,0 0-318-16,-9-5 319 0,0-4-319 0,9 9 182 15,0 0-182-15,-14-3 182 0,-7 3-182 0,21 0 182 0,0 0-182 16,-33 3 183-16,-5 6-183 0,38-9 56 0,0 0-56 16,-35 18 56-16,-4 12-56 0,39-30 54 0,0 0-54 0,-26 34 54 15,3 5-54-15,23-39 9 0,0 0-9 0,-15 36 10 16,6 1-10-16,9-37 2 0,0 0-2 0,4 27 2 15,8-1-2-15,-12-26 29 0,0 0-29 0,31 22 29 16,13-10-29-16,-44-12 44 0,0 0-44 0,38 12 45 16,1-8-45-16,-39-4 0 0,0 0 0 0,38-7 0 15,1-9 0-15,-39 16-26 0,0 0 26 0,31-29-25 16,-6-14 25-16,-25 43 5 0,0 0-5 0,20-45 5 16,-6-6-5-16,-14 51-7 0,0 0 7 0,13-43-7 15,-5 4 7-15,-8 39-57 0,0 0 57 0,6-21-57 16,-3 11 57-16,-3 10 24 0,0 0-24 0,0 0 25 0,-3 22-25 15,3-22 32-15,0 0-32 0,0 28 32 16,-6 9-32-16,6-37 36 0,0 0-36 0,0 40 37 16,-3 6-37-16,3-46 18 0,0 0-18 0,3 33 18 0,3-2-18 15,-6-31 0-15,0 0 0 0,3 24 1 0,2-9-1 16,-5-15 13-16,0 0-13 0,25 12 13 0,6-9-13 0,-31-3-57 16,0 0 57-16,34-3-56 0,0-12 56 0,-34 15-58 15,0 0 58-15,30-33-58 0,0-15 58 0,-30 48 8 16,0 0-8-16,23-58 8 0,-6-14-8 0,-17 72 0 15,0 0 0-15,16-102 0 0,-7-21 0 0,-9 123-10 16,0 0 10-16,10-96-10 0,2 11 10 0,-12 85-1 16,0 0 1-16,0-54 0 0,-5 23 0 0,1 19 39 15,-1 20-39-15,2 11 39 0,6 9-39 0,-6 8 13 0,3 7-13 16,0-2 13-16,3 2-13 0,2 0 8 0,-5 1-8 16,4 2 9-16,-4-1-9 0,0 10 5 0,-4 2-5 15,1-9 5-15,3-5-5 0,0-7-81 0,3-5 81 0,1-7-81 16,-2-4 81-16,1-1-551 0,1-3 551 0,-3-4-551 15,3-4 551-15,3 11-1541 0</inkml:trace>
  <inkml:trace contextRef="#ctx0" brushRef="#br0" timeOffset="1415.99">4529 7749 1345 0,'0'0'0'0,"0"-11"0"16,5-2 0-16,-14 4 421 0,-8 1-421 0,17 8 421 15,0-9-421-15,0 9 196 0,0 0-196 0,12-2 197 16,5 1-197-16,3-3 118 0,4 1-118 0,-7-1 118 15,-4 2-118-15,4 2 43 0,1-3-43 0,4 3 43 16,3 3-43-16,5-3-12 0,-1 0 12 0,-6 0-12 0,-2 0 12 16,0 0-77-16,-2 0 77 0,2 0-77 0,-3 0 77 15,-1 0 3-15,-1 0-3 0,1 0 3 0,1-3-3 0,-4 3 35 16,-2 0-35-16,-3 0 35 0,-2-3-35 16,-7 3 107-16,0 0-107 0,0 0 108 0,0 0-108 0,-9 3 129 15,-10 2-129-15,5 2 129 0,-7 0-129 0,0 3 66 16,-2 2-66-16,9 0 67 0,7 2-67 0,-5 1 72 15,1 3-72-15,3-3 73 0,-1 2-73 0,5 2-2 16,-1 2 2-16,5-8-1 0,5-4 1 0,-5 0 11 16,4-1-11-16,-4-8 11 0,5 7-11 0,-5-7 25 15,9 2-25-15,-9-2 26 0,12-2-26 0,-7-1-54 0,4-3 54 16,16-4-53-16,9-4 53 0,-16-3-60 0,-9 0 60 16,5 0-59-16,5 1 59 0,-9 1-18 0,-3-7 18 15,2 8-18-15,5-1 18 0,-2 3 0 0,-3 0 0 0,0 5 0 16,-1 3 0-16,-8 4 12 0,6-1-12 0,-6 1 12 15,0 0-12-15,3 8 76 0,-3 4-76 0,5-3 76 16,2 3-76-16,-1 3 34 0,-3 4-34 0,2 5 34 16,8 7-34-16,-5 2 2 0,1 3-2 0,0-18 2 15,-4-7-2-15,4 2-50 0,1-4 50 0,-1-4-49 16,-4-1 49-16,9 6-2559 0</inkml:trace>
  <inkml:trace contextRef="#ctx0" brushRef="#br0" timeOffset="2753">5898 7558 1569 0,'0'0'0'0,"-14"7"0"0,-14 0 0 0,28-7 316 16,0 0-316-16,-19 5 317 0,-5 0-317 0,24-5 257 16,0 0-257-16,-14 2 258 0,5-2-258 0,9 0 129 15,0 0-129-15,0 0 129 0,5-7-129 0,-5 7 101 16,0 0-101-16,13-12 101 0,9-9-101 0,-22 21 55 16,0 0-55-16,25-25 55 0,-3-4-55 0,-22 29 56 0,0 0-56 15,25-35 57-15,1-1-57 0,-26 36 1 0,0 0-1 16,26-38 1-16,-1-3-1 0,-25 41 49 0,0 0-49 0,31-44 50 15,-1-1-50-15,-30 45 7 0,0 0-7 0,30-63 7 16,1-10-7-16,-31 73 0 0,0 0 0 0,44-89 0 16,10-12 0-16,-54 101 6 0,0 0-6 0,49-101 7 15,5-2-7-15,-54 103-2 0,0 0 2 0,47-100-1 16,0 1 1-16,-47 99 0 0,0 0 0 0,46-91 1 16,-1 7-1-16,-45 84-2 0,0 0 2 0,44-95-1 15,-6-1 1-15,-38 96 20 0,0 0-20 0,47-84 20 16,1 5-20-16,-48 79-15 0,0 0 15 0,52-75-15 15,0 4 15-15,-52 71 35 0,0 0-35 0,55-79 35 16,-6-1-35-16,-49 80-32 0,0 0 32 0,50-76-32 16,-6 9 32-16,-44 67 34 0,0 0-34 0,44-67 35 15,-3 4-35-15,-41 63-33 0,0 0 33 0,41-76-33 0,1-8 33 16,-42 84 9-16,0 0-9 0,33-67 9 0,-2 12-9 16,-31 55 22-16,0 0-22 0,35-48 22 0,0 4-22 15,-35 44 2-15,0 0-2 0,42-43 2 0,0-2-2 0,-42 45 3 16,0 0-3-16,38-46 4 0,-3-9-4 0,-35 55 0 15,0 0 0-15,27-40 0 0,-10 8 0 0,-17 32-1 16,0 0 1-16,18-31 0 0,-6 5 0 0,-12 26 1 16,0 0-1-16,10-22 1 0,1 5-1 0,-11 17-9 15,0 0 9-15,5-16-8 0,-5 1 8 0,0 15 3 16,0 0-3-16,3-12 4 0,-6 0-4 0,3 12-11 0,0 0 11 16,0-7-10-16,-5 5 10 0,5 2 3 0,0 0-3 15,0 0 3-15,-13-9-3 0,13 9-2 0,0 0 2 16,0 0-1-16,-8-3 1 0,8 3 0 0,0 0 0 15,0 0 0-15,-7 0 0 0,7 0-2 0,0 0 2 0,0 0-2 16,-11-3 2-16,11 3-36 0,0 0 36 0,-12 0-35 16,-2 0 35-16,14 0-17 0,0 0 17 15,-19 0-16-15,-4-4 16 0,23 4 2 0,0 0-2 0,-30 0 2 16,-5 0-2-16,35 0 0 0,0 0 0 0,-34 0 0 16,-5 0 0-16,39 0-44 0,0 0 44 0,-35 0-43 15,2 4 43-15,33-4 12 0,0 0-12 0,-26 0 12 16,0 0-12-16,26 0-4 0,0 0 4 0,-18 3-3 15,2-3 3-15,16 0-43 0,0 0 43 0,-8 2-43 16,6 1 43-16,2-3 31 0,0 0-31 0,0 0 31 16,5 7-31-16,-5-7-37 0,0 0 37 0,26 2-36 15,13-1 36-15,-39-1 51 0,0 0-51 0,50 0 51 16,12-1-51-16,-62 1-19 0,0 0 19 0,64 0-18 0,4 0 18 16,-68 0 30-16,0 0-30 0,56 1 30 0,-9 5-30 15,-47-6-12-15,0 0 12 0,35 6-12 0,-5 7 12 16,-30-13 40-16,0 0-40 0,2 25 41 0,-16 13-41 15,14-38 7-15,0 0-7 0,-25 45 7 0,-11 6-7 16,36-51 30-16,0 0-30 0,-33 48 30 0,-2-1-30 16,35-47-215-16,0 0 215 0,-18 39-214 0,9-3 214 15,-17 36-2245-15</inkml:trace>
  <inkml:trace contextRef="#ctx0" brushRef="#br0" timeOffset="3470">8390 3517 1211 0,'0'0'0'0,"12"1"0"0,7 6 0 0,-19-7 356 15,0 0-356-15,33-8 356 0,11-8-356 0,-44 16 221 16,0 0-221-16,61-22 221 0,14-4-221 0,-75 26 171 16,0 0-171-16,114-39 172 0,27-4-172 0,-141 43 52 15,0 0-52-15,133-36 52 0,2 0-52 0,-135 36 58 16,0 0-58-16,108-23 58 0,-15 10-58 0,-93 13 31 0,0 0-31 15,64-16 31-15,-27 9-31 0,-37 7 0 16,0 0 0-16,0 0 0 0,-26-2 0 0,26 2 18 0,0 0-18 16,-30 0 19-16,-10 0-19 0,40 0 0 0,0 0 0 0,-42 6 1 15,-3-3-1-15,45-3-1 0,0 0 1 16,-42 5-1-16,-2 2 1 0,44-7 0 0,0 0 0 0,-33 9 0 16,1 3 0-16,32-12-18 0,0 0 18 0,-29 12-18 15,2 3 18-15,27-15-39 0,0 0 39 0,-21 16-39 16,4-1 39-16,17-15-1 0,0 0 1 0,-9 29 0 15,9 11 0-15,0-40 43 0,0 0-43 0,0 43 44 16,2 12-44-16,-2-55 88 0,0 0-88 0,0 51 88 16,0 0-88-16,0-51 58 0,0 0-58 0,-5 76 58 15,-4 17-58-15,9-93 61 0,0 0-61 0,-17 85 61 16,-1 5-61-16,18-90 47 0,0 0-47 0,-16 74 47 0,2-11-47 16,14-63 2-16,0 0-2 0,-5 48 2 0,7-15-2 15,-2-33 25-15,0 0-25 0,9 39 26 0,8 1-26 16,-17-40-59-16,0 0 59 0,16 31-59 0,-4-6 59 15,-12-25-433-15,0 0 433 0,32 19-432 0,11-7 432 0,34 19-1766 16</inkml:trace>
  <inkml:trace contextRef="#ctx0" brushRef="#br0" timeOffset="3835.69">9227 4081 1513 0,'0'0'0'0,"0"0"0"0,-9-12 0 0,9 12 327 0,0 0-327 16,2-12 327-16,3-8-327 0,-5 20 196 0,0 0-196 0,17-28 196 15,10-11-196-15,-27 39 172 0,0 0-172 0,35-31 172 16,6 7-172-16,-41 24 88 0,0 0-88 0,49-9 89 16,7 9-89-16,-56 0 49 0,0 0-49 0,46 19 50 15,-3 17-50-15,-43-36 0 0,0 0 0 0,30 33 0 16,-11 3 0-16,-19-36 49 0,0 0-49 0,11 36 49 15,-15 7-49-15,4-43 2 0,0 0-2 0,-8 32 3 16,-8 3-3-16,16-35-9 0,0 0 9 0,-11 24-8 16,-1-9 8-16,12-15 4 0,0 0-4 0,-9 0 4 15,4-7-4-15,5 7 53 0,0 0-53 0,2-20 53 16,7-8-53-16,-9 28 0 0,0 0 0 0,12-45 0 16,5-9 0-16,-17 54 8 0,0 0-8 0,21-55 9 0,0-2-9 15,-21 57-61-15,0 0 61 0,23-46-60 0,7 3 60 16,-30 43-245-16,0 0 245 0,29-26-244 0,1 7 244 15,28-29-1969-15</inkml:trace>
  <inkml:trace contextRef="#ctx0" brushRef="#br0" timeOffset="4452.97">10198 3851 1412 0,'0'0'0'0,"0"0"0"0,-5-12 0 0,5 12 428 15,0 0-428-15,-7-5 429 0,-4-2-429 0,11 7 268 16,0 0-268-16,-15 0 269 0,-8 0-269 0,23 0 134 0,0 0-134 15,-30 4 135-15,-8 4-135 0,38-8 103 0,0 0-103 16,-39 19 103-16,-1 5-103 0,40-24 18 0,0 0-18 16,-33 28 19-16,3 8-19 0,30-36 15 0,0 0-15 0,-21 29 15 15,11 2-15-15,10-31 1 0,0 0-1 0,0 27 2 16,9 1-2-16,-9-28 33 0,0 0-33 0,26 24 33 16,14-6-33-16,-40-18-1 0,0 0 1 0,42 18-1 15,2-12 1-15,-44-6-13 0,0 0 13 0,42 0-12 16,-8-3 12-16,-34 3-39 0,0 0 39 0,32-12-39 15,-8-7 39-15,-24 19 0 0,0 0 0 0,21-32 0 16,-10-16 0-16,-11 48-26 0,0 0 26 0,9-43-25 16,-2-9 25-16,-7 52 35 0,0 0-35 0,1-36 36 15,-1 5-36-15,0 31 9 0,0 0-9 0,-1-20 10 16,-3 4-10-16,4 16 54 0,0 0-54 0,0 0 54 16,-10 0-54-16,10 0-7 0,0 0 7 0,-4 24-7 15,1 12 7-15,3-36 3 0,0 0-3 0,-4 40 3 0,8-1-3 16,-4-39 42-16,0 0-42 0,0 33 42 0,3-2-42 15,-3-31-13-15,0 0 13 0,2 24-12 0,5-5 12 0,-7-19 31 16,0 0-31-16,9 20 31 0,5-4-31 16,-14-16 5-16,0 0-5 0,24 12 5 0,2-9-5 15,-26-3-3-15,0 0 3 0,30-7-3 0,0-5 3 0,-30 12-6 16,0 0 6-16,28-24-5 0,-4-12 5 0,-24 36 3 16,0 0-3-16,21-39 4 0,-4-4-4 0,-17 43-11 15,0 0 11-15,13-33-10 0,-5 1 10 0,-8 32-4 16,0 0 4-16,6-23-4 0,-3 15 4 0,-3 8 1 0,0 0-1 15,0 8 2-15,-3 23-2 0,3-31 18 0,0 0-18 16,-6 29 18-16,3 9-18 0,3-38 34 0,0 0-34 16,-4 29 35-16,3 2-35 0,1-31-2 0,0 0 2 0,0 24-2 15,1-5 2-15,-1-19 3 0,0 0-3 16,6 17 4-16,1-5-4 0,-7-12-135 0,0 0 135 0,17 10-135 16,9-1 135-16,-26-9-355 0,0 0 355 0,25 0-355 15,-6-9 355-15,-3-6-806 0,-4-7 806 0,-3-6-806 16,-4-4 806-16,9-32-535 0</inkml:trace>
  <inkml:trace contextRef="#ctx0" brushRef="#br0" timeOffset="4567.97">10572 3716 550 0,'0'0'0'0,"-12"-19"0"16,-9-14 0-16,2 2 515 0,-1-5-515 0,6 4 515 16,-1-4-515-16,15 36 335 0,0 0-335 0,-14-31 335 15,0 3-335-15,14 28 255 0,0 0-255 0,-13-20 255 16,-1 4-255-16,6 8 101 0,1 4-101 0,7 4 101 16,0 0-101-16,0 0 35 0,0 0-35 0,12 19 35 15,9 10-35-15,-4-1-51 0,3-1 51 0,-5-6-50 0,-2-6 50 16,15 18-2126-16</inkml:trace>
  <inkml:trace contextRef="#ctx0" brushRef="#br0" timeOffset="4910.13">10762 3661 2051 0,'0'0'0'0,"0"0"0"0,-10 0 0 0,10 0 368 15,0 0-368-15,0 0 368 0,0 0-368 0,0 0 208 16,9 7-208-16,-9-7 208 0,0 0-208 0,0 0 116 15,5 8-116-15,-2 8 117 0,3 11-117 0,-3 0 6 0,-3 10-6 16,2-10 6-16,-2-10-6 0,0 7 51 0,-2-2-51 16,2 8 51-16,-3 6-51 0,3-9-20 0,0-3 20 0,3-5-19 15,-1-3 19-15,5-8 13 0,3-4-13 0,6-4 13 16,3-7-13-16,1-5 25 0,0-9-25 0,3-1 26 16,0-4-26-16,-2-1-7 0,0-4 7 0,0 3-6 15,-4 4 6-15,4 0-12 0,-3 5 12 0,-1 6-12 16,-3 2 12-16,-2 6 3 0,-3 5-3 0,-4 0 4 15,2 4-4-15,-7-4 36 0,4 8-36 0,-4-8 37 16,0 0-37-16,0 0 30 0,2 9-30 0,1 15 30 16,6 12-30-16,-7-2-1 0,1 2 1 0,1-15-1 15,1-6 1-15,2 1 12 0,2-8-12 0,-1 2 12 16,1 4-12-16,1-2-140 0,10-1 140 0,6 1-139 16,9-4 139-16,24 11-2481 0</inkml:trace>
  <inkml:trace contextRef="#ctx0" brushRef="#br0" timeOffset="5698.73">5867 7577 1614 0,'0'0'0'0,"-16"4"0"0,-10-3 0 0,5 1 354 0,0 0-354 15,7 1 355-15,0-3-355 0,5 4 257 0,2-4-257 16,7 0 257-16,0 0-257 0,0 0 166 0,16 0-166 16,-2 0 167-16,4 0-167 0,15 0 75 0,10-7-75 0,6 2 76 15,14-2-76-15,2-2 57 0,5 0-57 0,21-3 57 16,15-3-57-16,-8 0 39 0,3-6-39 0,-3 2 39 15,0 2-39-15,-2 2-4 0,2 2 4 0,-12-2-3 16,-11-4 3-16,-7 5 8 0,-12 1-8 0,-30 8 9 16,-19 5-9-16,16 0 0 0,-2-4 0 0,-4 4 0 15,1 0 0-15,-6-5 22 0,2 2-22 0,-5-1 23 16,-6-3-23-16,-3 2-35 0,-9-3 35 0,-3-1-34 16,-2 2 34-16,-3 4-135 0,1-1 135 0,-2 2-135 15,1 2 135-15,-1 0-245 0,6-3 245 0,-2 0-244 16,6-1 244-16,-13-1-1934 0</inkml:trace>
  <inkml:trace contextRef="#ctx0" brushRef="#br0" timeOffset="5881.89">7245 7184 1692 0,'0'0'0'0,"0"0"0"0,-8 12 0 0,8-12 413 16,0 0-413-16,0 0 414 0,0 0-414 0,0 0 273 16,0 0-273-16,0 0 274 0,0 0-274 0,0 0 165 15,8 4-165-15,13 8 165 0,9 1-165 0,-4 3 71 16,4 3-71-16,-13-11 72 0,-6-1-72 0,-1 2 21 15,-4-6-21-15,-1 14 21 0,2 9-21 0,-14-4 12 16,-7 1-12-16,-4 1 12 0,-8 0-12 0,-3-2-420 0,-8 4 420 16,0-4-419-16,-1-5 419 0,-36 23-1910 0</inkml:trace>
  <inkml:trace contextRef="#ctx0" brushRef="#br0" timeOffset="6448.21">8351 6719 1927 0,'0'0'0'0,"0"0"0"0,0 0 0 0,0 0 310 16,0 0-310-16,0 0 310 0,0 0-310 0,0 0 223 16,0 0-223-16,13 24 224 0,1 12-224 0,-14-36 180 15,0 0-180-15,15 52 181 0,3 11-181 0,-18-63 46 16,0 0-46-16,19 64 47 0,5 4-47 0,-24-68 12 0,0 0-12 16,23 60 12-16,3-1-12 0,-26-59 0 0,0 0 0 15,25 44 0-15,-4-4 0 0,-21-40 17 0,0 0-17 16,19 31 17-16,0-13-17 0,-19-18-27 0,0 0 27 0,26 6-27 15,2-18 27-15,-28 12 21 0,0 0-21 16,25-33 21-16,-1-18-21 0,-24 51-6 0,0 0 6 0,27-86-6 16,0-28 6-16,-27 114-9 0,0 0 9 0,28-103-8 15,-1-1 8-15,-27 104-1 0,0 0 1 0,17-86 0 16,-3 16 0-16,-14 70-15 0,0 0 15 0,9-47-15 16,-2 22 15-16,-7 25-206 0,0 0 206 0,0 0-206 15,9 32 206-15,-9-32-459 0,0 0 459 0,5 36-458 16,-2 12 458-16,6 38-1405 0</inkml:trace>
  <inkml:trace contextRef="#ctx0" brushRef="#br0" timeOffset="7100.39">9122 6918 1603 0,'0'0'0'0,"0"-10"0"0,-5-4 0 16,5 14 381-16,0 0-381 0,-7-15 382 0,-2-3-382 0,9 18 239 15,0 0-239-15,-14-10 240 0,-7 3-240 0,21 7 131 16,0 0-131-16,-25 4 132 0,-2 6-132 0,27-10 56 15,0 0-56-15,-30 21 56 0,4 3-56 0,26-24 37 16,0 0-37-16,-25 39 38 0,4 6-38 0,21-45 54 16,0 0-54-16,-14 39 55 0,9 1-55 0,5-40 12 0,0 0-12 15,-4 31 13-15,8-7-13 0,-4-24 3 0,0 0-3 16,23 20 4-16,15-4-4 0,-38-16-10 0,0 0 10 16,39 0-9-16,8-9 9 0,-47 9-30 0,0 0 30 15,38-24-30-15,2-10 30 0,-40 34-60 0,0 0 60 16,34-40-59-16,-8-4 59 0,-26 44 27 0,0 0-27 0,21-40 27 15,-7-1-27-15,-14 41-41 0,0 0 41 0,8-28-41 16,-4 10 41-16,-4 18 99 0,0 0-99 16,0 0 100-16,-16 3-100 0,16-3 42 0,0 0-42 0,-10 15 42 15,-8 15-42-15,18-30 39 0,0 0-39 0,-12 39 39 16,3 6-39-16,9-45-5 0,0 0 5 0,-3 39-4 16,-1 1 4-16,4-40 11 0,0 0-11 0,4 31 11 15,3-7-11-15,-7-24 0 0,0 0 0 0,17 20 0 16,6-4 0-16,-23-16 4 0,0 0-4 0,24 8 4 15,4-4-4-15,-28-4 7 0,0 0-7 0,28-5 8 0,0-14-8 16,-28 19 0-16,0 0 0 0,28-33 0 0,-2-10 0 16,-26 43-27-16,0 0 27 0,23-51-27 0,-2-13 27 15,-21 64 10-15,0 0-10 0,18-57 10 0,-4-3-10 0,-14 60-11 16,0 0 11-16,10-73-11 0,-1-15 11 0,-9 88-1 16,0 0 1-16,2-79-1 0,-4 7 1 0,2 72-1 15,0 0 1-15,-4-51-1 0,-4 11 1 0,8 40-17 16,0 0 17-16,-9-32-16 0,0 6 16 0,9 26 10 15,0 0-10-15,-9-21 11 0,2 6-11 0,7 15 0 16,0 0 0-16,-5-9 0 0,5 4 0 16,0 5 1-16,0 0-1 0,-5 9 2 0,3 15-2 15,2-24-1-15,0 0 1 0,-2 43-1 0,2 17 1 16,0-60 3-16,0 0-3 0,0 67 4 0,4 8-4 16,-4-75 21-16,0 0-21 0,7 96 21 0,3 16-21 0,-10-112 14 0,0 0-14 15,14 98 15-15,2-9-15 0,-16-89-60 0,0 0 60 16,14 65-59-16,-5-17 59 0,-9-48-344 0,0 0 344 0,3 27-343 15,3-15 343-15,2 30-1961 0</inkml:trace>
  <inkml:trace contextRef="#ctx0" brushRef="#br0" timeOffset="7268.39">9683 6867 2185 0,'0'0'0'0,"-2"12"0"15,-2 5 0-15,4-5 281 0,0-2-281 0,0-1 282 16,0-1-282-16,4 4 173 0,1 0-173 0,-5 11 174 0,0 7-174 16,0-30 114-16,0 0-114 0,0 30 114 0,0-3-114 15,0-3-174-15,0-5 174 0,4-5-173 0,-4-7 173 0,3 13-2129 16</inkml:trace>
  <inkml:trace contextRef="#ctx0" brushRef="#br0" timeOffset="7419.72">9798 6489 1838 0,'0'0'0'0,"-9"0"0"0,-5 0 0 0,4 0 322 15,1 0-322-15,2 2 323 0,4-2-323 0,3 0 171 0,0 0-171 16,0 0 172-16,0 0-172 0,0 0 63 0,3 10-63 16,-3-10 63-16,0 0-63 0,0 0-2170 0</inkml:trace>
  <inkml:trace contextRef="#ctx0" brushRef="#br0" timeOffset="7831.89">10375 6362 2331 0,'0'0'0'0,"-6"12"0"15,-4 12 0-15,5 0 342 0,1 4-342 0,2-8 342 16,4-8-342-16,-4 19 216 0,-3 9-216 0,7 4 216 15,1 4-216-15,-3 2 96 0,-3 1-96 0,6-25 96 16,1-16-96-16,-2 2 15 0,1-10-15 0,-8 24 15 16,-2 10-15-16,-2-3 9 0,-3-3-9 0,7-5 9 0,5-10-9 15,-4-1 0-15,-1-4 0 0,5 5 1 0,3 3-1 16,-3-6 0-16,0 0 0 0,0-6 0 0,2-4 0 0,-2-2-29 16,7-8 29-16,2-8-29 0,5-4 29 15,-11 1-30-15,-10 2 30 0,2-2-30 0,-4 2 30 0,-8 1 4 16,-1 1-4-16,3-1 5 0,1 2-5 0,-4 4 0 15,-6 2 0-15,1-1 0 0,-3 2 0 0,-9 7-13 16,-7 0 13-16,9 4-13 0,10 1 13 0,-7 2-4 16,4 1 4-16,9 1-4 0,3 1 4 0,-4 5-16 15,3 6 16-15,2 0-15 0,8 3 15 0,0 1 0 16,1 5 0-16,1-15 0 0,6-6 0 0,1 1 10 0,6-1-10 16,15 8 10-16,10 3-10 0,3-6-313 0,4-2 313 15,11-12-312-15,2-12 312 0,54-2-2044 0</inkml:trace>
  <inkml:trace contextRef="#ctx0" brushRef="#br0" timeOffset="8351.24">10740 6803 1715 0,'0'0'0'15,"-13"5"0"-15,-9 7 0 0,13-10 388 0,6-5-388 0,3 3 388 16,-4-9-388-16,4 9 229 0,-9-7-229 0,1 7 230 16,-6 0-230-16,-7 4 159 0,-6 4-159 0,6 1 159 15,-3 3-159-15,-2 3 70 0,0 1-70 0,12-4 71 16,10-9-71-16,-1 6 12 0,-4-4-12 0,2 5 13 15,5 2-13-15,-5 0 33 0,-1 4-33 0,6-8 33 16,7-3-33-16,0 2 4 0,4-2-4 0,12 11 4 16,9 6-4-16,-4-10-62 0,-2-7 62 0,3-5-61 0,-1-8 61 15,-7-1-70-15,-3-6 70 0,1-1-69 0,-3 1 69 16,-3-2 4-16,-3 1-4 0,6 1 4 16,-1-1-4-16,-8 1-32 0,-2 1 32 0,3-1-32 15,1 3 32-15,-6 1 38 0,-2 6-38 0,1 5 39 0,8-8-39 0,-8 8 63 16,0 0-63-16,0 0 63 0,0 0-63 0,0 0 49 15,0 0-49-15,0 12 50 0,0 12-50 0,-7 3 69 16,-3 6-69-16,8-6 69 0,4-6-69 0,-6 10 47 16,1-2-47-16,3-4 48 0,3 0-48 0,-1-1 7 15,-2 0-7-15,4-7 8 0,3-7-8 0,1 2 32 16,1 0-32-16,9-3 33 0,1-2-33 0,2-4-25 0,3-1 25 16,4-7-24-16,9-4 24 0,-2-5-59 15,-4-3 59-15,-3-10-58 0,-2-8 58 0,-6-3-43 0,-5-1 43 16,3-4-42-16,-2 0 42 0,-2 2-77 0,-6 2 77 15,1-4-77-15,-4-9 77 0,-1-3 0 0,-1-1 0 0,-1 4 0 16,0 4 0-16,-4 9-23 16,-3 4 23-16,0 10-22 0,5 6 22 0,-7 7 34 15,-2 3-34-15,9 9 35 0,-11-7-35 0,4 11 58 0,-1 8-58 0,2 3 58 16,6 6-58-16,-3 13 0 0,3 11 0 0,-4 1 1 16,8 5-1-16,-8-1 45 0,3 2-45 0,1-4 46 15,0-2-46-15,0 0 7 0,1 4-7 0,3-19 7 16,-4-12-7-16,5 10-71 0,4 2 71 0,-2-7-71 15,-2-7 71-15,2 6-317 0,2-3 317 0,8-4-317 16,1-8 317-16,20 16-2014 0</inkml:trace>
  <inkml:trace contextRef="#ctx0" brushRef="#br0" timeOffset="8634.51">11075 6755 1849 0,'0'0'0'0,"0"0"0"0,-12 9 0 0,3-6 341 16,0 0-341-16,9-3 341 0,-7 2-341 0,7-2 220 15,7 4-220-15,-7-4 220 0,9 0-220 0,0 0 143 16,3 3-143-16,11-3 143 0,12 3-143 0,-9-3-1 16,-2 0 1-16,11-1 0 0,7-4 0 0,-14-1 56 15,-7 3-56-15,7-6 56 0,4 3-56 0,-10 0-52 16,-4 3 52-16,1-4-51 0,0 4 51 0,-3 1 48 16,-4-1-48-16,-3 3 49 0,-4 0-49 0,-5 0 68 15,0 0-68-15,0 0 69 0,0 0-69 0,0 0 24 0,-3 8-24 16,1 13 25-16,0 13-25 0,-6-5 35 0,-8 6-35 15,12-15 36-15,1-4-36 0,-6 2 3 0,0 0-3 0,1 13 3 16,4 1-3-16,-5-1 3 0,-1 0-3 0,10-10 3 16,7-9-3-16,-7 0-233 0,-2-4 233 0,11-13-232 15,3-5 232-15,11-4-2257 0</inkml:trace>
  <inkml:trace contextRef="#ctx0" brushRef="#br0" timeOffset="8786.61">11601 6401 1636 0,'0'0'0'0,"-9"-1"0"16,-5-1 0-16,14 2 385 0,0 0-385 0,-10 0 386 16,-1 0-386-16,11 0 191 0,0 0-191 0,-8 0 192 15,4 0-192-15,4 0 127 0,0 0-127 0,0 0 128 16,-3 15-128-16,3-15-258 0,0 0 258 0,8 21-258 0,8 7 258 16,5 23-1773-16</inkml:trace>
  <inkml:trace contextRef="#ctx0" brushRef="#br0" timeOffset="9112.06">11872 6606 2353 0,'0'0'0'0,"-12"3"0"0,-11 4 0 0,23-7 355 16,0 0-355-16,-33 12 356 0,-16 2-356 0,49-14 192 16,0 0-192-16,-40 19 192 0,-1 1-192 0,41-20 126 0,0 0-126 15,-31 23 127-15,10 1-127 0,21-24 7 0,0 0-7 16,-12 27 7-16,12 6-7 0,0-33 4 0,0 0-4 15,21 27 5-15,19 1-5 0,-40-28-52 0,0 0 52 16,38 15-52-16,6-3 52 0,-44-12-92 0,0 0 92 0,42 0-91 16,2-12 91-16,-44 12-71 0,0 0 71 0,38-15-70 15,-5-8 70-15,-33 23 0 0,0 0 0 0,26-29 0 16,-5-10 0-16,-21 39-44 0,0 0 44 0,11-48-43 16,-8-7 43-16,-3 55 37 0,0 0-37 0,-8-45 38 15,-8 9-38-15,16 36-8 0,0 0 8 0,-17-19-8 16,-6 10 8-16,23 9 6 0,0 0-6 0,-18 9 6 15,1 10-6-15,17-19-189 0,0 0 189 0,-7 22-189 16,5 6 189-16,-7 21-2070 0</inkml:trace>
  <inkml:trace contextRef="#ctx0" brushRef="#br0" timeOffset="9455.24">12319 6518 2342 0,'0'0'0'0,"-17"9"0"0,-11 4 0 15,10 0 343-15,4-1-343 0,14 5 343 0,9 2-343 0,-16-1 200 16,-3 3-200-16,10-6 200 0,8 3-200 0,-8-18 132 16,0 0-132-16,5 19 133 0,8 1-133 0,-13-20 9 15,0 0-9-15,8 19 9 0,1-2-9 0,-9-17 29 16,0 0-29-16,14 16 29 0,2-4-29 0,-2 0 0 16,2-6 0-16,5-4 0 0,1-2 0 0,-1-2-6 15,-2-4 6-15,1-1-5 0,-3 2 5 0,1-4-9 16,-1-3 9-16,1-3-9 0,3-1 9 0,-1-3 0 0,7 2 0 15,-5 5 0-15,3 3 0 0,-8 3-16 0,-8 6 16 16,2 0-15-16,-1 0 15 0,-10 0 1 0,9 6-1 16,-7 0 1-16,1 2-1 0,-3 3 34 0,0 1-34 15,4 8 34-15,1 2-34 0,-5-22 10 0,0 0-10 0,8 33 10 16,5 7-10-16,1-8 32 0,3 2-32 16,-1-4 33-16,1-11-33 0,4 5 10 15,6-7-10-15,-6 2 11 0,5-4-11 0,12 0-177 16,6-4 177-16,5-4-176 0,8-4 176 0,52 9-2545 15</inkml:trace>
  <inkml:trace contextRef="#ctx0" brushRef="#br0" timeOffset="10714.53">5699 7644 987 0,'0'0'0'0,"0"0"0"0,-3-12 0 0,3 12 455 16,0 0-455-16,-4-10 456 0,-1-2-456 0,5 12 326 16,0 0-326-16,-9-9 327 0,2 2-327 0,7 7 196 15,0 0-196-15,-5-1 196 0,-4-3-196 0,9 4 174 16,0 0-174-16,0 0 174 0,-5 12-174 0,5-12 85 15,0 0-85-15,0 16 86 0,5 4-86 0,-5-20 45 0,0 0-45 16,18 34 46-16,3 15-46 0,-21-49 50 0,0 0-50 16,40 60 51-16,14 15-51 0,-54-75 51 0,0 0-51 15,91 95 52-15,24 16-52 0,-115-111 12 0,0 0-12 16,129 115 13-16,22 12-13 0,-151-127 15 0,0 0-15 0,173 139 16 16,21 9-16-16,-194-148 16 0,0 0-16 0,197 152 17 15,9 10-17-15,-206-162 7 0,0 0-7 0,205 163 8 16,1 5-8-16,-206-168 15 0,0 0-15 0,209 172 16 15,-2 6-16-15,-207-178 0 0,0 0 0 0,211 151 0 16,0-14 0-16,-211-137 3 0,0 0-3 0,189 138 4 16,-19-4-4-16,-170-134 2 0,0 0-2 0,164 116 2 15,-10-13-2-15,-154-103 0 0,0 0 0 0,124 98 0 16,-21-14 0-16,-103-84-1 0,0 0 1 0,77 71 0 16,-25-20 0-16,-52-51-1 0,0 0 1 0,35 36-1 15,-18-19 1-15,-17-17-16 0,0 0 16 0,13 14-15 16,-5-5 15-16,-8-9-73 0,0 0 73 0,0 0-72 0,-8-16 72 15,8 16-61-15,0 0 61 0,-9-17-60 0,-3-5 60 16,12 22-104-16,0 0 104 0,-21-28-103 0,-2-4 103 0,23 32-91 16,0 0 91-16,-26-33-90 0,-4-5 90 0,30 38-62 15,0 0 62-15,-26-32-62 0,-4-3 62 0,30 35-118 16,0 0 118-16,-26-32-117 0,5 1 117 0,21 31-74 16,0 0 74-16,-17-26-74 0,8 4 74 0,9 22-37 15,0 0 37-15,-4-21-37 0,4 4 37 0,0 17-38 16,0 0 38-16,4-19-38 0,5 4 38 0,-9 15 18 15,0 0-18-15,5-18 18 0,4 3-18 0,-9 15-28 0,0 0 28 16,8-14-28-16,-1 1 28 0,-7 13 13 0,0 0-13 16,5-19 14-16,-1-2-14 0,-4 21 0 0,0 0 0 15,-4-21 0-15,-4 3 0 0,8 18 109 0,0 0-109 16,-9-19 110-16,-7 2-110 0,16 17 136 0,0 0-136 0,-10-12 137 16,-6 1-137-16,16 11 106 0,0 0-106 0,-10-5 107 15,3 5-107-15,7 0 94 0,0 0-94 0,-4 5 95 16,4 9-95-16,0-14 27 0,0 0-27 0,7 21 27 15,5 6-27-15,-12-27 37 0,0 0-37 0,20 24 38 16,4 5-38-16,-24-29 20 0,0 0-20 0,30 28 20 16,-1 3-20-16,-29-31 0 0,0 0 0 0,27 27 0 15,-1-3 0-15,-26-24 6 0,0 0-6 0,14 31 6 16,-7 2-6-16,-7-33 0 0,0 0 0 0,-9 36 1 16,-12 6-1-16,21-42 13 0,0 0-13 0,-44 45 13 15,-20 3-13-15,64-48 1 0,0 0-1 0,-72 50 1 16,-13 1-1-16,85-51-269 0,0 0 269 0,-62 47-269 0,12-6 269 15,-62 46-2221-15</inkml:trace>
  <inkml:trace contextRef="#ctx0" brushRef="#br0" timeOffset="11366.48">9786 9911 1827 0,'0'0'0'0,"12"-2"0"0,9-1 0 15,-9 0 288-15,-7-4-288 0,4 3 288 0,-5 3-288 16,10-5 180-16,0 3-180 0,22-4 180 0,17-1-180 16,-3-4 100-16,6-1-100 0,-12 5 101 0,-13 3-101 0,8-2 7 15,-2 2-7-15,-11 3 8 0,-12-1-8 0,7 1 5 16,0-2-5-16,-13 4 5 0,-16 0-5 0,8 0 3 16,0 0-3-16,0 0 3 0,-11 9-3 0,-3-4 34 15,-7-1-34-15,-1-1 34 0,-5-3-34 0,-2 2-15 16,-1-2 15-16,-2 0-15 0,5-2 15 0,0 2-1 15,5-3 1-15,1 3 0 0,3 3 0 0,2-3-13 0,2 0 13 16,6 2-12-16,4 1 12 0,4-3 7 0,-5 10-7 16,5-10 8-16,3 13-8 0,3-5 68 0,-3 8-68 15,6 2 68-15,3 8-68 0,2 5 70 0,-2 0-70 0,-1 8 71 16,5 6-71-16,-8-2 84 0,3 5-84 16,-1-5 84-16,-4 2-84 0,-6-6 47 0,-6 2-47 0,3-1 48 15,-4-3-48-15,2 1 1 0,-1 0-1 0,1 3 2 16,2 2-2-16,-1-7 7 0,-5-2-7 0,4-8 8 15,5-7-8-15,0-4 3 0,-3-1-3 0,3-5 3 16,0-4-3-16,0-5-173 0,0 0 173 0,0 0-173 16,0 0 173-16,0 0-2327 0</inkml:trace>
  <inkml:trace contextRef="#ctx0" brushRef="#br0" timeOffset="11999.48">10483 10239 1479 0,'0'0'0'0,"-14"10"0"0,-7 6 0 0,21-16 301 15,0 0-301-15,0 0 302 0,-14 10-302 0,14-10 210 16,-7 9-210-16,16-9 211 0,6-6-211 0,3 3 116 16,-4 0-116-16,-2-3 117 0,-7 5-117 0,2-1 15 15,-1 0-15-15,-6 2 16 0,8-8-16 0,-2-1 43 16,1-8-43-16,-2 5 44 0,2 2-44 0,-5-6-3 15,-2-4 3-15,3 8-3 0,-3 5 3 0,0-4 32 0,0-1-32 16,0 6 33-16,0-3-33 0,-3 2 41 0,-3-2-41 16,6 9 42-16,-8-6-42 0,-1 6 62 0,-3 3-62 15,-2 9 62-15,-4 5-62 0,-1 6 63 0,-4 1-63 16,6 3 64-16,-1 0-64 0,1 1 75 0,-4-2-75 16,7-1 75-16,3 1-75 0,6-2 61 0,0 0-61 0,5-7 61 15,5-5-61-15,0 0 6 0,2-3-6 0,7 3 6 16,4 0-6-16,1 0 33 0,4-5-33 0,-9-2 34 15,-2-2-34-15,2-1 33 0,5-2-33 0,9-2 34 16,9-6-34-16,-1-4 2 0,6-4-2 0,0 1 2 16,2-4-2-16,-6 0 1 0,-6-3-1 0,-8 10 1 15,-11 5-1-15,1-5 0 0,-2-3 0 0,-2-21 0 16,2-23 0-16,-8 9 0 0,-4 1 0 0,-7 9 1 16,-3 8-1-16,-6 1-12 0,2 8 12 0,-4 6-12 15,-3 7 12-15,4 6-17 0,-4 1 17 0,7 3-16 16,5 3 16-16,-6 3-46 0,1 2 46 0,5 6-45 15,5 3 45-15,-1 5 17 0,5 6-17 0,5 4 17 0,4-1-17 16,0 2-3-16,3-4 3 0,5-1-2 0,6-1 2 16,5-3 0-16,-2 0 0 0,-5-5 1 0,-3-7-1 15,1 0 1-15,-2 3-1 0,-4 1 1 0,-5 5-1 0,-4-4 1 16,-9 2-1-16,1-1 1 0,-5 3-1 0,-8 0 38 16,-9-2-38-16,5 1 39 0,3 1-39 0,-8-6 5 15,0-1-5-15,1-4 5 0,-1-3-5 0,2-5 11 16,-2-7-11-16,8-1 11 0,6-2-11 0,-2-6 10 15,-4-3-10-15,10 2 10 0,-1-1-10 0,0-3-146 16,2-3 146-16,6 12-146 0,2 4 146 0,3-2-610 16,4 1 610-16,5-8-609 0,8-9 609 0,10-12-1420 0</inkml:trace>
  <inkml:trace contextRef="#ctx0" brushRef="#br0" timeOffset="12197.48">11093 9872 2051 0,'0'0'0'0,"-4"10"0"15,-1 5 0-15,5-15 379 0,0 0-379 0,0 21 379 16,-4 6-379-16,4-27 255 0,0 0-255 0,-5 45 255 16,-2 15-255-16,7-60 145 0,0 0-145 0,-5 62 145 15,-4 7-145-15,9-69 47 0,0 0-47 0,-7 60 47 16,2-2-47-16,5-58 6 0,0 0-6 0,-4 51 6 16,3-2-6-16,1-49-3 0,0 0 3 0,0 34-3 15,1-8 3-15,-1-26-234 0,0 0 234 0,7 15-234 16,2-8 234-16,3 15-2313 0</inkml:trace>
  <inkml:trace contextRef="#ctx0" brushRef="#br0" timeOffset="12375.48">11098 10253 1681 0,'0'0'0'0,"-9"3"0"0,-12 1 0 16,21-4 429-16,0 0-429 0,-10 3 429 0,3-1-429 0,7-2 315 16,0 0-315-16,0 0 316 0,14 3-316 0,-14-3 130 15,0 0-130-15,33-3 131 0,14-6-131 0,-47 9 35 16,0 0-35-16,56-8 35 0,12-8-35 0,-68 16 49 15,0 0-49-15,65-17 49 0,-1-2-49 0,-64 19-2 16,0 0 2-16,48-12-2 0,-8 0 2 0,-40 12-44 16,0 0 44-16,26-3-44 0,-14-1 44 0,27-1-2560 0</inkml:trace>
  <inkml:trace contextRef="#ctx1" brushRef="#br0">24328 5704 0,'0'0'16,"28"-55"-16,-28 55 15</inkml:trace>
  <inkml:trace contextRef="#ctx0" brushRef="#br0" timeOffset="27116.79">22447 2406 662 0,'0'0'0'0,"0"0"426"0,0 0-426 0,0 0 427 0,0 0-427 15,0 0 186-15,0 0-186 0,0 0 187 0,13-3-187 16,-13 3 165-16,0 0-165 0,0 0 166 0,8-9-166 15,-8 9 108-15,0 0-108 0,0 0 109 0,-3-8-109 0,3 8 67 16,0 0-67-16,0 0 68 0,-12-7-68 0,12 7 72 16,0 0-72-16,-6 0 72 0,-4-4-72 0,10 4 54 15,0 0-54-15,-9 0 54 0,-1 0-54 0,10 0 68 16,0 0-68-16,-9 4 68 0,0-4-68 0,9 0 58 16,0 0-58-16,-12 3 58 0,1 1-58 0,11-4 63 15,0 0-63-15,-10 5 63 0,-1 2-63 0,11-7 52 16,0 0-52-16,-10 8 53 0,1-1-53 0,9-7 38 15,0 0-38-15,-15 24 39 0,-6 9-39 0,21-33 5 0,0 0-5 16,-21 36 5-16,-2 7-5 0,23-43-1 0,0 0 1 16,-16 48 0-16,4 3 0 0,12-51 34 0,0 0-34 0,-11 40 35 15,3-4-35-15,8-36 45 0,0 0-45 0,-13 48 45 16,1 7-45-16,12-55-13 0,0 0 13 0,-3 51-13 16,5 6 13-16,-2-57 14 0,0 0-14 0,0 49 15 15,1-4-15-15,-1-45 3 0,0 0-3 0,9 43 4 16,5 2-4-16,-14-45 31 0,0 0-31 0,19 36 31 15,6-5-31-15,-25-31-1 0,0 0 1 0,28 24 0 16,-2-4 0-16,-26-20 20 0,0 0-20 0,30 19 20 16,1-7-20-16,-31-12-4 0,0 0 4 0,37 9-3 15,6-2 3-15,-43-7 5 0,0 0-5 0,44 1 6 16,3-1-6-16,-47 0 1 0,0 0-1 0,47-1 1 16,-5-3-1-16,-42 4 15 0,0 0-15 0,42-7 15 15,-2 2-15-15,-40 5 1 0,0 0-1 0,37-12 1 0,-2-3-1 16,-35 15 1-16,0 0-1 0,33-21 1 0,0-10-1 15,-33 31 3-15,0 0-3 0,42-36 4 0,7-10-4 16,-49 46 11-16,0 0-11 0,39-45 11 0,-8 1-11 0,-31 44-9 16,0 0 9-16,35-43-8 0,0 0 8 0,-35 43-10 15,0 0 10-15,30-36-9 0,-4 0 9 0,-26 36 0 16,0 0 0-16,19-40 1 0,-7 1-1 0,-12 39 0 16,0 0 0-16,11-45 0 0,-4-3 0 0,-7 48 3 15,0 0-3-15,2-46 4 0,-6 1-4 0,4 45 0 16,0 0 0-16,-3-36 0 0,-1 2 0 0,4 34 0 15,0 0 0-15,-12-33 1 0,-6 6-1 0,18 27 2 0,0 0-2 16,-24-24 3-16,-6 5-3 0,30 19 1 0,0 0-1 16,-36-17 2-16,-6-2-2 0,42 19-7 0,0 0 7 0,-34-16-7 15,3 2 7-15,31 14 0 0,0 0 0 16,-37-10 1-16,1 2-1 0,36 8 0 16,0 0 0-16,-46-7 0 0,-3 5 0 0,49 2 7 0,0 0-7 15,-49 0 7-15,0 5-7 0,49-5-4 0,0 0 4 0,-57 4-3 16,-8 4 3-16,65-8 0 0,0 0 0 0,-75 12 0 15,-5 7 0-15,80-19-183 0,0 0 183 0,-75 28-183 16,-1 4 183-16,76-32-572 0,0 0 572 0,-64 43-571 16,6 5 571-16,-62 47-1445 0</inkml:trace>
  <inkml:trace contextRef="#ctx0" brushRef="#br0" timeOffset="28114.07">22643 2413 1591 0,'-10'-3'0'0,"-20"-1"347"0,-17-3-347 0,15 6 347 15,4-3-347-15,0 4 259 0,2 0-259 0,2 0 260 16,1 0-260-16,-10 4 216 0,-6 1-216 0,17 2 217 16,6-4-217-16,-16 9 115 0,-6-3-115 0,29-6 115 15,18-6-115-15,-9 3 42 0,14 0-42 0,-40 36 43 16,-21 24-43-16,5-2 46 0,-4 2-46 0,16-17 46 16,6-7-46-16,3 0 33 0,4-3-33 0,6 13 34 15,6 11-34-15,-2 10 0 0,2 15 0 0,8-29 0 16,6-13 0-16,-4-6 0 0,0-1 0 0,8-6 0 0,1-3 0 15,5 0 17-15,3 0-17 0,6 0 17 0,9-5-17 16,-2-2 3-16,5-1-3 0,0-4 4 0,1 3-4 0,-3-6 3 16,1-2-3-16,-1-4 3 0,4-3-3 15,-7-3 30-15,-5-4-30 0,11-2 30 0,7 1-30 16,1-8 0-16,1 1 0 0,-6-3 0 16,-4 3 0-16,-5-4-1 0,-5 2 1 0,5 2 0 0,3-4 0 0,-8-9 2 15,-4-4-2-15,9-4 2 0,5-4-2 0,-7-3 5 16,-5-1-5-16,-3 4 5 0,-4-3-5 0,-4 11-26 15,-1 1 26-15,-2 2-26 0,0 1 26 0,-11 4-3 16,-6 0 3-16,1-2-3 0,-1 2 3 0,-11 0-17 0,-13 0 17 16,8 0-16-16,0 0 16 0,-14 0-5 0,-11 3 5 15,9-1-4-15,-3-2 4 0,3 4 5 0,-4 4-5 0,-1-3 6 16,3 2-6-16,-11 5 4 0,-12 2-4 0,13 1 5 16,3 1-5-16,-3 4-1 0,-5 4 1 0,10 0-1 15,2 0 1-15,-6 4-2 0,-3 1 2 0,9 2-1 16,3 1 1-16,-8 4 0 0,-4 7 0 0,28-14 0 15,16-1 0-15,-13 3-11 0,-1 1 11 0,-7 32-11 16,-4 20 11-16,2-12 1 0,0 3-1 0,13-16 1 16,8-11-1-16,-2 0 16 0,2 0-16 0,-4 24 17 15,-1 19-17-15,7-7 4 0,0-2-4 0,10-7 4 16,4-2-4-16,-1-8-4 0,1-4 4 0,9-4-4 16,4-5 4-16,1-1 4 0,0-6-4 0,13-3 4 15,10 0-4-15,-8-3 6 0,2-6-6 0,4 1 7 16,3-1-7-16,-1-9 3 0,-8 0-3 0,2-4 4 0,-3-1-4 15,5-2-17-15,3-8 17 0,3-1-17 0,2-1 17 16,-4-2-53-16,-4-5 53 0,-4 4-52 16,-6-4 52-16,-3-4 0 0,-3-8 0 0,4-7 1 0,0-1-1 15,-9-8-5-15,-12-3 5 0,27-3-5 0,15-6 5 16,-39 16 1-16,-21 4-1 0,11-4 2 0,-2-2-2 0,-12 5-7 16,-11 1 7-16,2 1-6 0,-3 7 6 0,-8 1-16 15,-3 9 16-15,-7 1-15 0,-5 4 15 0,-33 4 1 16,-21 2-1-16,20 3 1 0,6 5-1 0,-16 3 38 15,-10 3-38-15,41 1 39 0,24 5-39 0,-8-2-193 16,2 2 193-16,16 2-192 0,12 2 192 0,-26 3-2361 0</inkml:trace>
  <inkml:trace contextRef="#ctx0" brushRef="#br0" timeOffset="29279.24">19371 3125 729 0,'0'0'0'0,"-16"0"0"0,-12 0 0 0,5-1 484 0,-1-3-484 16,6 1 484-16,1-3-484 0,1 3 303 0,-1 0-303 16,3-1 303-16,5 4-303 0,-5-5 286 0,2 2-286 15,1 3 287-15,4 0-287 0,-2 0 173 0,1-4-173 0,-1 4 174 16,2 4-174-16,0-4 88 0,2 0-88 0,5 0 88 15,-11-4-88-15,11 4 76 0,-7 0-76 0,7 0 76 16,0 0-76-16,0 0 42 0,0 0-42 0,0 0 43 16,0 0-43-16,0 0 5 0,18 7-5 0,-4-5 6 15,5 1-6-15,7-3 42 0,4-5-42 0,5 5 43 16,0 2-43-16,7-4 1 0,3-8-1 0,4 8 2 16,3 2-2-16,1 0 14 0,6-3-14 0,-3 3 15 15,4 0-15-15,18-4 4 0,10-1-4 0,-3 2 4 16,1 3-4-16,-8-4 0 0,-6 1 0 0,0 6 0 15,-4-3 0-15,-7 0 1 0,-7-3-1 0,-10 3 2 0,-11 0-2 16,2 0 1-16,-2 3-1 0,2-3 2 0,-2 0-2 16,-5-3 1-16,-3 1-1 0,3-1 1 0,0-1-1 15,-6-1 4-15,-1-5-4 0,0 5 4 0,0 1-4 0,-3-3 6 16,-6 2-6-16,-2-2 6 0,-1 6-6 0,-2-6 7 16,-3 2-7-16,-4 5 8 0,1-7-8 0,-1 7 0 15,0 0 0-15,0 0 0 0,0 0 0 0,0 0-5 16,-8-6 5-16,8 6-5 0,-9-3 5 0,0 3-1 15,0 0 1-15,2 0-1 0,2 0 1 0,-4 0-4 16,1-3 4-16,1 3-4 0,0 0 4 0,0 0-7 16,2-4 7-16,5 4-6 0,-9 0 6 0,0 0 0 0,0-3 0 15,9 3 0-15,-10-2 0 0,10 2-2 0,-11-7 2 16,11 7-2-16,-12-5 2 0,12 5-5 0,-9-3 5 16,9 3-5-16,0 0 5 0,0 0 0 0,-3-9 0 15,3 9 0-15,-9-12 0 0,9 12-13 0,-9-12 13 0,9 12-13 16,0-7 13-16,0 7 1 0,-8-12-1 0,2 9 1 15,-6-6-1-15,3 6-1 0,1-6 1 0,1 6-1 16,0-2 1-16,7 5 0 0,-11-7 0 0,11 7 0 16,-10-6 0-16,10 6-4 0,-14-3 4 0,14 3-3 15,-7-3 3-15,7 3-3 0,0 0 3 0,0 0-3 16,0 0 3-16,0 0-11 0,0 0 11 0,0 0-11 16,0 0 11-16,0 0-1 0,0 0 1 0,0 0-1 15,0 0 1-15,0 0 0 0,0 0 0 0,0 0 0 16,0 0 0-16,0 0 1 0,0 0-1 0,0 0 2 15,5 6-2-15,-5-6-1 0,7 13 1 0,-2-5 0 16,2 1 0-16,4-1 0 0,1 3 0 0,0 1 0 16,-3-4 0-16,3-1 10 0,4 2-10 0,3-1 11 0,4 4-11 15,1-5 9-15,3 2-9 0,-7-1 10 0,1-1-10 16,-3-2-1-16,-4 2 1 0,-2-3-1 0,-3 4 1 16,-4-3 1-16,-1 2-1 0,1 2 1 0,0-6-1 0,-5-3-1 15,4 9 1-15,-4-9-1 0,-4 7 1 0,4-7 0 16,0 0 0-16,0 0 1 0,-9 12-1 0,9-12 0 15,0 0 0-15,-17 15 0 0,-11 12 0 0,28-27 1 16,0 0-1-16,-32 25 1 0,-4 0-1 0,36-25 1 16,0 0-1-16,-42 26 1 0,0-2-1 0,42-24 0 15,0 0 0-15,-37 24 1 0,1-3-1 16,36-21-259-16,0 0 259 0,-28 15-259 0,7-3 259 0,-28 19-2300 0</inkml:trace>
  <inkml:trace contextRef="#ctx0" brushRef="#br0" timeOffset="30946.5">17410 2703 1435 0,'0'0'0'0,"0"0"0"0,-7-15 0 0,7 15 218 15,0 0-218-15,-3-12 218 0,1-4-218 0,2 16 241 16,0 0-241-16,2-19 241 0,1-1-241 0,-3 20 176 0,0 0-176 16,7-21 176-16,2-3-176 0,-9 24 59 0,0 0-59 15,14-24 60-15,0-3-60 0,-14 27 76 0,0 0-76 16,21-24 76-16,3-1-76 0,-24 25 20 0,0 0-20 0,30-22 20 15,3 5-20-15,-33 17 48 0,0 0-48 0,37-12 49 16,0 2-49-16,-37 10-9 0,0 0 9 0,31-2-8 16,-3 4 8-16,-28-2-1 0,0 0 1 0,21 19 0 15,-7 13 0-15,-14-32 12 0,0 0-12 0,4 47 12 16,-10 9-12-16,6-56-1 0,0 0 1 0,-14 52-1 16,-7-1 1-16,21-51 1 0,0 0-1 0,-19 43 2 15,-4-7-2-15,23-36 17 0,0 0-17 0,-21 33 17 16,0-6-17-16,21-27 14 0,0 0-14 0,-17 21 15 15,3-6-15-15,14-15 40 0,0 0-40 0,-7 7 41 16,7-7-41-16,0 0 0 0,0 0 0 0,9-3 0 16,10-9 0-16,-19 12 39 0,0 0-39 0,19-12 40 15,9-9-40-15,-28 21-29 0,0 0 29 0,30-26-29 0,5-3 29 16,-35 29 1-16,0 0-1 0,35-36 1 0,3-3-1 16,-3-8-5-16,-5-1 5 0,-4 19-4 0,-1 14 4 15,-25 15 13-15,0 0-13 0,31-24 14 0,0 0-14 0,-31 24-7 16,0 0 7-16,27-19-7 0,-3 0 7 0,-24 19 10 15,0 0-10-15,21-12 10 0,-9 0-10 0,-3 7 40 16,-7-2-40-16,-2 7 40 0,3-5-40 0,-3 5 47 16,-14 0-47-16,7 0 48 0,2 0-48 0,-7 0 48 15,0 3-48-15,1-3 48 0,-1 2-48 0,12-2 0 16,0 0 0-16,-12 3 1 0,-2 1-1 0,-2 4 12 16,2 4-12-16,0-3 12 0,2 1-12 0,0 2 38 0,1 0-38 15,4-3 39-15,0-1-39 0,0 4-1 16,4 0 1-16,-6 19 0 0,-5 12 0 0,5-7 0 0,2 4 0 15,7-8 1-15,2-10-1 0,8 3 39 0,1-8-39 16,-1-2 39-16,4-6-39 0,0 1-8 0,4-1 8 0,-1-1-7 16,2-4 7-16,2-1 13 0,2-1-13 0,-5 1 13 15,3-3-13-15,-9 0 5 0,2 0-5 0,-5 0 5 16,-1-5-5-16,-8 5-5 0,5-3 5 0,-5 3-4 16,2-7 4-16,-2 7-100 0,0 0 100 0,0 0-100 15,-7-5 100-15,7 5-258 0,-14-7 258 0,6 5-257 16,-3-1 257-16,-8-6-2170 0</inkml:trace>
  <inkml:trace contextRef="#ctx0" brushRef="#br0" timeOffset="-191794.1">11851 3824 415 0,'0'0'0'0,"0"0"0"16,0 0 0-16,0 0 434 0,0 0-434 0,0 0 434 15,0 0-434-15,0 0 215 0,0 0-215 0,0 0 216 16,0 0-216-16,0 0 214 0,0 0-214 0,0 0 215 15,0 0-215-15,0 0 126 0,0 0-126 0,0 0 126 16,0 0-126-16,0 0 104 0,17-17-104 0,-3 6 105 16,6-1-105-16,-1 4 65 0,5-1-65 0,-6 2 65 15,3 6-65-15,1-3 43 0,5 1-43 0,6-1 43 16,2 2-43-16,0 2 31 0,7-3-31 0,-7 3 31 16,3 0-31-16,-5 0 32 0,-1-3-32 0,-3 3 32 0,3 0-32 15,1 0 2-15,-2 0-2 0,3 0 2 0,-3 0-2 16,4 0 24-16,2 0-24 0,-9 0 25 0,0-4-25 15,-2 4 12-15,4 0-12 0,-4-2 13 0,-4 1-13 16,-1-1 9-16,-3-5-9 0,-2 2 10 0,-8 2-10 16,1-1 17-16,0 1-17 0,0 1 17 0,-4-1-17 0,2-1 44 15,-2-1-44-15,-5 5 44 0,5-10-44 0,-5 10 2 16,0-9-2-16,0 9 3 0,-5-8-3 16,5 8 34-16,-7-7-34 0,7 7 35 0,-10-5-35 0,3 1-13 15,0 1 13-15,0-1-13 0,-2 3 13 0,0 1 9 0,0 0-9 16,-5-4 10-16,2 4-10 0,0-3 1 0,0-1-1 15,-2 3 1-15,0-3-1 0,2 4 9 0,-6-3-9 16,6 3 9-16,-2 0-9 0,2 0 0 0,-1 0 0 16,-2 0 0-16,1 0 0 0,0 0 1 0,-2-4-1 0,4 2 1 15,1 2-1-15,3-3-41 0,-5 3 41 0,5 0-40 16,2 3 40-16,-2-3 35 0,-3 2-35 0,2-2 36 16,1 0-36-16,-1 0-6 0,0 0 6 0,4 0-5 15,0-2 5-15,5 2-6 0,-13-3 6 0,13 3-6 16,-7-3 6-16,7 3-29 0,0 0 29 0,0 0-29 15,0 0 29-15,0 0-37 0,0 0 37 0,0 0-36 16,0 0 36-16,0 0 10 0,2 6-10 0,-2-6 11 16,5 9-11-16,-5-9-13 0,9 9 13 0,-9-9-12 15,12 8 12-15,-1-1 0 0,1-2 0 0,6 2 0 16,3 2 0-16,5 1 15 0,3-1-15 0,-2-4 16 0,-3-2-16 16,2 1 9-16,4-1-9 0,-7-1 9 0,-2 1-9 15,0-3 5-15,0 0-5 0,-6 4 6 0,1-4-6 16,-2 0 0-16,2 0 0 0,-6 3 0 0,1-3 0 15,-1 0 30-15,-1 0-30 0,-9 0 30 0,9 0-30 0,-9 0-15 16,8 2 15-16,-8-2-14 0,0 0 14 0,0 0 5 16,0 0-5-16,0 0 6 0,0 0-6 0,0 0-4 15,-10 3 4-15,3-3-4 0,-2 0 4 0,4 0 45 16,-4 0-45-16,1 0 45 0,-1 0-45 0,0 0 3 16,2-3-3-16,2 1 4 0,0-1-4 0,5 3 1 15,-13-9-1-15,5 6 2 0,1-4-2 0,0 2-11 16,0 1 11-16,1 1-11 0,-1-2 11 0,7 5 41 0,-12-12-41 15,12 12 41-15,-10-12-41 0,3 5-49 0,1-2 49 16,1 1-48-16,-2 1 48 0,-1-5 24 0,-1 0-24 16,0 0 25-16,-1-4-25 0,-3-1-33 0,1-5 33 0,0 5-32 15,0 1 32-15,1 1 13 0,2 3-13 0,1 3 13 16,-1 2-13-16,0 2-17 0,0-2 17 0,3 4-17 16,0 1 17-16,6 2-35 0,-12-7 35 0,12 7-35 15,-5 0 35-15,5 0-11 0,0 0 11 0,0 0-10 16,0 0 10-16,0 0-24 0,0 0 24 0,0 0-23 15,0 0 23-15,0 0-7 0,0 0 7 0,0 0-7 16,0 0 7-16,0 0-10 0,5 7 10 0,-5-7-9 16,9 9 9-16,-2-4-8 0,3 2 8 0,-1 1-8 15,3-4 8-15,4 2-1 0,7 3 1 0,-11 0-1 16,-3-2 1-16,8-2 0 0,1 3 0 0,-4 3 0 16,1-3 0-16,4-1 0 0,6 5 0 0,-11-3 1 0,-4-4-1 15,6 2 0-15,3-2 0 0,-10 2 1 0,-5-4-1 16,10 2 0-16,0 2 0 0,-2-2 1 0,0 2-1 15,0 2 20-15,6 3-20 0,-8-5 20 0,-3-2-20 16,4-2 1-16,-1 2-1 0,-3-1 1 0,-3-1-1 0,-4-3 4 16,12 5-4-16,-12-5 4 0,0 0-4 0,0 0 0 15,0 0 0-15,0 0 1 0,0 0-1 0,0 0 36 16,0 0-36-16,0 0 36 0,0 0-36 0,0 0-22 16,0 0 22-16,0 0-22 0,-7 2 22 0,7-2 32 15,-11 0-32-15,3 0 32 0,1 0-32 0,1 0-16 16,1-2 16-16,5 2-15 0,-12-1 15 0,12 1 35 0,-14-7-35 15,14 7 36-15,-11-5-36 0,11 5-43 0,-10-4 43 16,1 4-42-16,1 0 42 0,1 0 15 0,1 0-15 16,6 0 15-16,-8 0-15 0,8 0-11 0,-9 4 11 0,9-4-11 15,0 0 11-15,0 0-2 0,0 0 2 0,0 0-2 16,0 0 2-16,0 0-5 0,0 0 5 0,0 0-5 16,0 0 5-16,0 0-3 0,9 5 3 0,-9-5-3 15,8 3 3-15,-2-3-5 0,1 0 5 0,1 4-5 16,-3-4 5-16,2 1-7 0,7 3 7 0,-5-1-7 15,0-3 7-15,0 4 1 0,3-4-1 0,-3 0 2 16,-1 0-2-16,3 3 0 0,1-1 0 0,0 1 0 16,-3-3 0-16,3 4 6 0,-1-4-6 0,-1 3 6 15,1-3-6-15,1 5 0 0,-5-5 0 0,0 4 0 16,0-4 0-16,-7 0 0 0,10 0 0 0,-10 0 0 16,0 0 0-16,0 0 0 0,0 0 0 0,0 0 0 0,0 0 0 15,0 0 2-15,-15 12-2 0,4-9 2 0,-3 2-2 16,-3 2 6-16,-1 2-6 0,-3-3 6 0,-3 3-6 15,1 0 3-15,-1-2-3 0,1 1 4 0,0 1-4 16,2-2 0-16,0 1 0 0,4-1 1 0,-6 2-1 16,23-9-21-16,0 0 21 0,-21 8-21 0,-5-1 21 0,26-7 8 15,0 0-8-15,-21 9 8 0,-5-1-8 0,26-8 7 16,0 0-7-16,-19 7 8 0,3 2-8 0,16-9 0 16,0 0 0-16,-11 3 0 0,6-3 0 0,5 0 4 15,0 0-4-15,0 0 4 0,0 0-4 0,0 0 2 16,0 0-2-16,9-3 2 0,7-6-2 0,-16 9 5 0,0 0-5 15,17-7 5-15,2 2-5 0,-19 5 0 16,0 0 0-16,21-7 1 0,0 4-1 0,-21 3 2 0,0 0-2 16,23-2 3-16,1-1-3 0,-24 3-3 0,0 0 3 15,27-4-3-15,-6 4 3 0,-21 0 5 0,0 0-5 16,21-3 5-16,-2 3-5 0,-19 0-1 0,0 0 1 0,17 3-1 16,-1-3 1-16,-16 0 0 0,0 0 0 15,12 4 1-15,-1-4-1 0,-11 0 3 0,0 0-3 0,7 0 4 16,-2-4-4-16,-5 4 54 0,0 0-54 0,0 0 54 15,3-8-54-15,-3 8 3 0,0 0-3 0,-3-9 4 16,-2-3-4-16,5 12-6 0,0 0 6 0,-9-14-5 16,-7-3 5-16,16 17 25 0,0 0-25 0,-19-19 26 15,-6-1-26-15,25 20-38 0,0 0 38 0,-26-24-37 16,-3 0 37-16,29 24 39 0,0 0-39 0,-32-28 39 16,2-5-39-16,30 33-39 0,0 0 39 0,-28-30-39 0,2-3 39 15,26 33-5-15,0 0 5 0,-22-31-4 16,4 4 4-16,18 27 0 0,0 0 0 0,-17-21 0 0,4 6 0 15,13 15-42-15,0 0 42 0,-8-16-41 0,-1 8 41 16,9 8 7-16,0 0-7 0,-7-9 8 0,5 2-8 16,2 7-1-16,0 0 1 0,0 0 0 0,-3-8 0 0,3 8-39 15,0 0 39-15,0 0-38 0,0 0 38 0,0 0 0 16,0 0 0-16,0 0 1 0,8 8-1 0,-8-8-4 16,13 7 4-16,-13-7-3 0,8 9 3 0,-8-9 4 15,4 8-4-15,-4-8 5 0,5 7-5 0,-5-7-1 16,5 5 1-16,-5-5-1 0,0 0 1 0,0 0 15 15,4 7-15-15,-4-7 16 0,3 12-16 0,-3-3 51 16,-3-3-51-16,3-6 51 0,-9 13-51 0,9-13-34 0,-9 0 34 16,9 0-33-16,-12-7 33 0,12 7 37 0,-10-9-37 15,10 9 38-15,-7-3-38 0,7 3-5 0,-6-7 5 16,6 7-5-16,0 0 5 0,0 0-2 0,0 0 2 0,0 0-2 16,0 0 2-16,0 0-9 0,-3 13 9 0,1 0-9 15,0-1 9-15,2 1-51 0,0 6 51 0,0-3-51 16,2-8 51-16,0 4 1 0,1 0-1 0,6 10 2 15,0 8-2-15,0 1-7 0,-1-4 7 0,1-6-6 16,-5-6 6-16,-1-3 3 0,2 0-3 0,-5-3 4 16,0-9-4-16,0 0 0 0,0 0 0 0,0 0 0 15,4 8 0-15,1-1 0 0,-3 5 0 0,0-5 1 16,-1-5-1-16,-1-2 15 0,4 7-15 0,-4-7 15 16,0 0-15-16,0 0 8 0,0 0-8 0,0 0 9 0,0 8-9 15,0-8 40-15,0 0-40 0,0 0 40 0,0 0-40 16,0 0 41-16,-4-8-41 0,3 1 42 0,-1 2-42 15,0-7-24-15,2 0 24 0,-5 0-23 0,1-4 23 16,-1-3 39-16,-2 2-39 0,-2-2 39 0,1-1-39 16,-1-3-39-16,-3-1 39 0,3 0-38 0,0 0 38 0,0-5 0 15,4 2 0-15,-2 3 0 0,4 5 0 0,-2-2 2 16,-1 6-2-16,3-1 3 0,1 8-3 0,0-3-23 16,1 6 23-16,1 5-22 0,0 0 22 0,0 0-49 15,0 0 49-15,0 0-49 0,0 0 49 0,0 0 0 16,-6 12 0-16,5 12 0 0,1 7 0 0,0 2 0 15,0 3 0-15,0-12 0 0,1-9 0 0,1 4 7 16,2-4-7-16,-1 11 8 0,2 9-8 0,-1-3 18 0,1-1-18 16,-5-10 19-16,2-9-19 0,-1 0 3 0,1-5-3 15,2 22 4-15,1 14-4 0,2-7 33 0,-5-2-33 16,1-8 33-16,-3-4-33 0,4-7-9 0,-4-2 9 0,0-1-9 16,0-7 9-16,0-5-1 0,3 7 1 0,-3-7 0 15,0 0 0-15,0 0 10 0,0 0-10 0,0 0 11 16,0 0-11-16,0 0-1 0,2-7 1 0,-2 7-1 15,0 0 1-15,0 0 1 0,7-12-1 0,0 3 2 16,2-3-2-16,1 0 28 0,-1-7-28 0,0 7 28 16,-1-3-28-16,5 1-1 0,1 4 1 0,-2-2 0 15,-3 0 0-15,1 3 7 0,-1 0-7 0,-2 3 7 16,1-3-7-16,-2 2-1 0,2-1 1 0,-1 4-1 16,-1-1 1-16,-6 5-2 0,12-3 2 0,-12 3-1 15,5-4 1-15,-5 4-353 0,9 0 353 0,-2 0-353 16,2 0 353-16,5 4-1805 0</inkml:trace>
  <inkml:trace contextRef="#ctx0" brushRef="#br0" timeOffset="-183294.71">13477 6556 1255 0,'0'0'0'0,"0"0"0"0,0 0 0 16,0 0 344-16,0 0-344 0,0 0 345 0,0 0-345 16,0 0 259-16,0 0-259 0,0 0 260 0,0 0-260 0,0 0 207 15,0 0-207-15,0 0 208 0,0 0-208 0,0 0 124 16,0 0-124-16,0 0 124 0,0 0-124 0,0 0 83 15,0 0-83-15,0 0 84 0,20-7-84 0,-1 4 0 16,2-3 0-16,2 3 0 0,-2-4 0 0,1 4 60 16,3 1-60-16,-4 2 60 0,-4-3-60 0,6 3-1 15,0 3 1-15,-4-3-1 0,-2 2 1 0,6 1 21 16,1 1-21-16,-1-1 21 0,-2 0-21 0,5-1-3 0,1 5 3 16,-3-7-3-16,2 4 3 0,-3-4 5 0,3 3-5 15,-7-1 6-15,-3-2-6 0,3 0 0 0,-1-2 0 16,-4 2 0-16,-2-2 0 0,0 1 3 15,2 1-3-15,-2-4 4 0,-6 4-4 0,6 0-2 0,-3-3 2 0,-1 3-1 16,-1 0 1-16,2 0 30 0,-2-4-30 0,2 2 30 16,-2-4-30-16,2 0-3 0,-1 3 3 0,-8 3-3 15,9-9 3-15,-9 9 9 0,12-3-9 0,-12 3 9 16,9-7-9-16,-9 7 1 0,5-5-1 0,-5 5 2 16,5-9-2-16,-5 9-8 0,7-6 8 0,-7 6-7 15,4-12 7-15,-4 12 1 0,5-11-1 0,-5 11 1 16,-3-10-1-16,3 10-5 0,-6-10 5 0,6 10-5 15,-8-12 5-15,1 7 0 0,-4-2 0 0,2-2 0 16,3 6 0-16,-3-4 0 0,-2 2 0 0,3 1 0 16,-1 1 0-16,-2 1-1 0,1-1 1 0,1 3 0 0,-1-6 0 15,-1 3 11-15,2 0-11 0,-5-3 11 16,2 0-11-16,3-3-8 0,-1 2 8 0,3 2-8 0,4 2 8 16,3 3 8-16,-9-4-8 0,9 4 9 0,0 0-9 0,0 0-33 15,0 0 33-15,0 0-33 0,0 0 33 16,0 0-2-16,0 0 2 0,0 0-1 0,0 0 1 0,0 0 1 15,0 0-1-15,0 0 2 0,0 0-2 0,0 0 33 16,0 0-33-16,0 0 33 0,0 0-33 0,0 0 20 16,0 0-20-16,0 0 20 0,9-3-20 0,-1 1 2 15,1 0-2-15,0 1 2 0,-1 1-2 0,5 0-5 16,-3 0 5-16,1 1-5 0,-1 3 5 0,6 3 22 0,1-4-22 16,-8 2 23-16,0-1-23 0,3 1-11 0,-1 2 11 15,-3-4-10-15,-1 2 10 0,5 4 5 0,4 1-5 16,-5-5 5-16,-6-1-5 0,4 1-1 0,3 2 1 15,-12-7-1-15,9 3 1 0,-9-3 3 0,10 5-3 0,-10-5 3 16,7 7-3-16,-7-7-11 0,12 9 11 0,-12-9-10 16,0 0 10-16,0 0 3 0,0 0-3 0,0 0 3 15,0 0-3-15,0 0 0 0,0 0 0 0,0 0 1 16,0 0-1-16,0 0 2 0,0 0-2 0,0 0 2 16,-3 8-2-16,-1-1 0 0,-1 2 0 0,5-9 0 15,-5 10 0-15,5-10 0 0,-11 12 0 0,4 0 0 16,0 2 0-16,-3 8 0 0,-2 2 0 0,3-8 0 15,5-4 0-15,-4 3 1 0,-6 2-1 0,7-1 2 16,1-4-2-16,-2 3-1 0,-1 0 1 0,0-6-1 16,2-4 1-16,7-5 15 0,0 0-15 0,-5 11 16 15,-4 1-16-15,9-12 0 0,0 0 0 0,-8 8 0 16,1 1 0-16,7-9-38 0,0 0 38 0,-6 3-38 0,1 1 38 16,5-4-159-16,0 0 159 0,0 0-159 0,-9-11 159 15,9 11-370-15,0 0 370 0,-1-12-369 0,-1-1 369 16,-2-15-1721-16</inkml:trace>
  <inkml:trace contextRef="#ctx0" brushRef="#br0" timeOffset="-182460.77">14024 6395 1524 0,'0'0'0'0,"0"0"0"0,14 6 0 0,-14-6 362 0,0 0-362 16,0 0 362-16,-5-3-362 0,5 3 220 0,0 0-220 0,0 0 221 16,-9-9-221-16,9 9 125 0,0 0-125 0,0 0 125 15,0 0-125-15,0 0 48 0,0 0-48 0,2 9 48 16,5 3-48-16,-7-12 40 0,0 0-40 0,5 28 41 16,6 11-41-16,-11-39 38 0,0 0-38 0,9 41 39 15,-2 7-39-15,-7-48 45 0,0 0-45 0,7 38 45 16,-6-2-45-16,-1-36 63 0,0 0-63 0,4 27 64 15,-1-2-64-15,-3-25-1 0,0 0 1 0,0 20-1 16,2-8 1-16,-2-12 1 0,0 0-1 0,2 12 2 16,-1-8-2-16,-1-4 57 0,0 0-57 0,0 0 57 15,0 0-57-15,0 0-10 0,0 0 10 0,0-16-10 16,4-11 10-16,-4 27 3 0,0 0-3 0,0-36 4 0,-4-9-4 16,4 45 0-16,0 0 0 0,-1-43 0 0,-3-5 0 15,4 48-6-15,0 0 6 0,0-43-6 0,0 2 6 16,0 41-9-16,0 0 9 0,-3-31-8 0,1 4 8 15,0 6-40-15,1 6 40 0,-3 6-39 0,4 6 39 0,0 3-11 16,0 0 11-16,0 0-11 0,0 0 11 0,0 0-3 16,0 0 3-16,4 20-2 0,-3 8 2 0,-1-28 5 15,0 0-5-15,7 36 5 0,-2 7-5 0,2 1 63 16,-5 6-63-16,2-21 64 0,-1-17-64 0,-1 4 0 16,1-4 0-16,1 12 0 0,-2 3 0 0,1-3 6 15,1 0-6-15,-4-8 6 0,1-11-6 0,1 2 9 0,-2-4-9 16,0-3 9-16,5 12-9 0,-5-12 0 0,2 12 0 15,-2-12 1-15,2 5-1 0,-2-5 22 0,0 0-22 16,0 0 22-16,0 0-22 0,0 0-2 0,0 7 2 0,0-7-2 16,0 0 2-16,0 0 3 0,0 0-3 0,0 0 3 15,0 9-3-15,0-9 3 0,0 0-3 0,0 0 3 16,0 0-3-16,0 0 19 0,0 0-19 0,0 0 20 16,0 0-20-16,0 0-5 0,0 0 5 0,0 0-5 15,0 0 5-15,0 0 1 0,0 0-1 0,0 0 2 16,7 0-2-16,-7 0-1 0,9-6 1 0,-9 6 0 15,10-6 0-15,-1 0 1 0,-4 3-1 0,4-6 1 16,0 3-1-16,3-3 0 0,0 0 0 0,2-1 0 16,0-2 0-16,2 4 1 0,-6-4-1 0,1 0 2 15,-1 0-2-15,1-1-1 0,3 0 1 0,-6 1 0 16,1 1 0-16,-4 5-1 0,2-3 1 0,-7 9-1 0,9-10 1 16,-9 10-2-16,9-2 2 0,-9 2-1 0,0 0 1 15,0 0-16-15,0 0 16 0,0 0-15 0,0 0 15 16,0 0 4-16,0 0-4 0,0 0 5 0,0 9-5 0,0-4-11 15,0 2 11-15,0 1-10 0,0 1 10 0,-5 1 15 16,1 2-15-16,-3-3 15 0,2-2-15 0,-4 1-9 16,0-3 9-16,1 2-8 0,2-3 8 0,-1-1-56 15,-1-1 56-15,2 1-56 0,-1-3 56 0,2 4-230 16,-4-4 230-16,1 0-229 0,-1 0 229 0,-7 0-2153 16</inkml:trace>
  <inkml:trace contextRef="#ctx0" brushRef="#br0" timeOffset="-170345.14">12613 10048 1423 0,'0'0'0'0,"0"0"0"15,0 0 0-15,0 0 334 0,0 0-334 0,0 0 335 16,-18-6-335-16,18 6 237 0,0 0-237 0,-9-4 238 16,1-1-238-16,8 5 158 0,0 0-158 0,0 0 159 15,-9-7-159-15,9 7 86 0,0 0-86 0,0 0 86 0,0 0-86 16,0 0 20-16,0 0-20 0,14-2 20 0,16 1-20 15,-30 1 55-15,0 0-55 0,33-2 56 0,12 0-56 16,-45 2 51-16,0 0-51 0,47-1 51 0,4 1-51 16,-51 0-1-16,0 0 1 0,56 3 0 0,5 2 0 0,-61-5 2 15,0 0-2-15,63 7 2 0,-2 5-2 0,-61-12 18 16,0 0-18-16,60 9 19 0,-8-1-19 0,-52-8 13 16,0 0-13-16,52 7 13 0,-1-7-13 0,-51 0 27 15,0 0-27-15,49 0 27 0,0-9-27 0,-49 9 6 0,0 0-6 16,49-12 7-16,-2-3-7 0,-47 15 51 0,0 0-51 15,38-14 52-15,-3 1-52 0,-35 13 0 16,0 0 0-16,27-16 0 0,-6 4 0 0,-21 12 6 0,0 0-6 16,17-12 6-16,-5 2-6 0,-12 10 1 0,0 0-1 15,11-9 1-15,-4 1-1 0,-7 8-2 0,0 0 2 16,0-7-1-16,-7 2 1 0,7 5 0 0,0 0 0 0,-9-6 0 16,-1 3 0-16,10 3-2 0,0 0 2 0,-16-3-2 15,-2 3 2-15,18 0-11 0,0 0 11 0,-14-6-10 16,-3 3 10-16,17 3-9 0,0 0 9 0,-16-3-8 15,4-6 8-15,12 9 24 0,0 0-24 0,-11-9 25 16,-1 3-25-16,12 6 0 0,0 0 0 0,-8-12 1 16,-5 1-1-16,13 11-6 0,0 0 6 0,-8-8-6 15,2-1 6-15,6 9 9 0,0 0-9 0,-8-7 9 16,-1 2-9-16,9 5-35 0,0 0 35 0,-7-7-34 16,2 4 34-16,5 3 22 0,0 0-22 0,0 0 22 15,-6-7-22-15,6 7-3 0,0 0 3 0,0 0-3 0,0 0 3 16,0 0-6-16,0 0 6 0,0 0-6 0,9 2 6 15,-9-2 0-15,0 0 0 0,12 3 0 0,11 4 0 16,-23-7-13-16,0 0 13 0,21 8-12 0,2 1 12 0,-23-9 15 16,0 0-15-16,24 12 16 0,2 0-16 0,-26-12-24 15,0 0 24-15,21 9-23 0,0 1 23 0,-21-10 5 16,0 0-5-16,20 9 5 0,-3-1-5 0,-17-8 7 16,0 0-7-16,16 7 8 0,-8-4-8 0,-8-3 13 15,0 0-13-15,11 6 13 0,-1-1-13 0,-10-5 1 16,0 0-1-16,7 7 2 0,0-1-2 0,-7-6-4 0,0 0 4 15,2 9-3-15,0-4 3 0,-2-5 16 0,0 0-16 16,0 0 17-16,0 10-17 0,0-10-4 0,0 0 4 16,0 0-4-16,-4 12 4 0,4-12 5 0,0 0-5 15,0 0 6-15,-8 9-6 0,8-9-8 0,0 0 8 0,-7 7-8 16,-2 2 8-16,9-9 14 0,0 0-14 0,-14 8 15 16,-3 8-15-16,17-16-24 0,0 0 24 0,-21 15-23 15,-6 2 23-15,27-17 35 0,0 0-35 0,-24 21 35 16,-2 1-35-16,26-22-15 0,0 0 15 0,-23 19-14 15,0 2 14-15,23-21 0 0,0 0 0 0,-15 12 0 16,1-4 0-16,14-8-64 0,0 0 64 0,-13 7-64 16,5-7 64-16,8 0-144 0,0 0 144 0,-7-10-143 15,5-7 143-15,2 17-339 0,0 0 339 0,-5-21-338 16,3-5 338-16,-3-18-1719 0</inkml:trace>
  <inkml:trace contextRef="#ctx0" brushRef="#br0" timeOffset="-169731.14">13409 9836 1311 0,'0'0'0'0,"-1"15"0"0,-3 6 0 16,4-21 356-16,0 0-356 0,-7 0 356 0,-2-12-356 0,9 12 265 15,0 0-265-15,-5-5 265 0,-2-2-265 0,7 7 176 16,0 0-176-16,0 0 177 0,-5 10-177 0,5-10 89 16,0 0-89-16,0 15 89 0,0 8-89 0,0-23 61 15,0 0-61-15,3 24 62 0,6 5-62 0,-9-29 52 16,0 0-52-16,5 33 52 0,4-3-52 0,-9-30 0 0,0 0 0 15,9 35 1-15,-2 1-1 0,-7-36-3 0,0 0 3 16,5 27-2-16,0-3 2 0,-5-24 41 0,0 0-41 16,7 17 41-16,-5-5-41 0,-2-12 5 0,0 0-5 0,4 9 5 15,-1-4-5-15,-3-5 22 0,0 0-22 0,4-8 22 16,1-16-22-16,-5 24 1 0,0 0-1 0,3-24 1 16,-3-11-1-16,0 35 33 0,0 0-33 0,0-32 34 15,-7-10-34-15,7 42-15 0,0 0 15 0,-5-30-15 16,0-3 15-16,5 33-3 0,0 0 3 0,-4-26-2 15,-3 6 2-15,7 20 2 0,0 0-2 0,-5-18 2 16,0 6-2-16,5 12-43 0,0 0 43 0,-5-6-42 16,1 6 42-16,4 0-30 0,0 0 30 0,0 0-30 15,-7 15 30-15,7-15 23 0,0 0-23 0,0 17 24 16,0 7-24-16,0-24-25 0,0 0 25 0,2 26-24 16,3 3 24-16,-5-29 43 0,0 0-43 0,2 33 44 15,1 3-44-15,-3-36-36 0,0 0 36 0,4 34-36 0,-2-3 36 16,-2-31 51-16,0 0-51 0,3 26 52 0,1-4-52 15,-4-22-36-15,0 0 36 0,3 17-36 0,-1-7 36 16,-2-10 10-16,0 0-10 0,0 0 10 0,7-1-10 16,-7 1 55-16,0 0-55 0,5-14 55 0,0-13-55 0,-5 27-5 15,0 0 5-15,7-24-5 0,-5-7 5 0,-2 31 17 16,0 0-17-16,7-28 17 0,-2 1-17 0,-5 27-15 16,0 0 15-16,5-24-14 0,-1 3 14 0,-4 21 0 15,0 0 0-15,3-17 0 0,1 5 0 0,-4 12-10 16,0 0 10-16,5-7-9 0,-5 0 9 0,0 7-46 15,0 0 46-15,0 0-46 0,0 0 46 0,0 0 41 0,0 0-41 16,0 9 42-16,-5 4-42 0,5-13 0 16,0 0 0-16,-4 16 0 0,-1 5 0 0,5-21-440 0,0 0 440 15,-3 24-439-15,-6 0 439 0,-3 24-1779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00:35.2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18T16:01:40.356"/>
    </inkml:context>
  </inkml:definitions>
  <inkml:trace contextRef="#ctx0" brushRef="#br0">2610 4738 1043 0,'0'0'0'0,"0"0"0"0,-21 6 0 0,21-6 327 15,0 0-327-15,-10 8 327 0,-8 2-327 0,18-10 268 16,0 0-268-16,-12 18 268 0,-4 2-268 0,16-20 143 16,0 0-143-16,-10 26 144 0,1 3-144 0,9-29 114 15,0 0-114-15,-7 34 115 0,2-1-115 0,5-33 48 16,0 0-48-16,-4 33 49 0,3 1-49 0,1-34 38 0,0 0-38 16,0 29 39-16,1-1-39 0,-1-28 26 0,0 0-26 15,7 24 26-15,-1-5-26 0,-6-19 24 0,0 0-24 16,12 15 25-16,2-3-25 0,-14-12 33 0,0 0-33 15,30 2 34-15,11-11-34 0,-41 9 29 0,0 0-29 0,46-20 29 16,8-11-29-16,-54 31 15 0,0 0-15 0,73-69 15 16,13-34-15-16,-86 103-6 0,0 0 6 0,103-99-6 15,11-16 6-15,-114 115 16 0,0 0-16 0,106-119 17 16,-3-11-17-16,-103 130 23 0,0 0-23 0,109-112 24 16,-1 9-24-16,-108 103-17 0,0 0 17 0,91-105-17 15,-11 8 17-15,-80 97 29 0,0 0-29 0,60-76 29 16,-17 16-29-16,-43 60-4 0,0 0 4 0,35-39-3 15,-14 15 3-15,-21 24 0 0,0 0 0 0,12-11 1 16,-15 13-1-16,3-2 4 0,0 0-4 0,-9 12 4 16,-3 12-4-16,12-24-148 0,0 0 148 0,-17 36-147 15,-8 5 147-15,-15 36-2137 0</inkml:trace>
  <inkml:trace contextRef="#ctx0" brushRef="#br0" timeOffset="2967">5811 4998 964 0,'0'0'0'0,"0"0"0"0,0 0 0 0,0 0 257 16,-9 0-257-16,9 0 258 0,0 0-258 0,0 0 159 16,0 0-159-16,0 0 160 0,0 0-160 0,0 0 152 15,6 6-152-15,-6-6 152 0,5 9-152 0,2-6 105 0,1 3-105 16,1 1 106-16,2-6-106 0,1 6 92 0,4 2-92 15,-2-2 93-15,-6-2-93 0,5 2 62 0,1 1-62 16,-6-4 63-16,-1-1-63 0,4 2 3 0,1 2-3 16,-12-7 3-16,9 5-3 0,-9-5 52 0,12 4-52 0,5 8 53 15,6 3-53-15,2 2 2 0,1 6-2 0,-9-11 3 16,-1-7-3-16,1 5 9 0,1-1-9 0,-1-1 9 16,-3-1-9-16,13 5 62 0,6-3-62 0,-19-4 63 15,-7-2-63-15,10 4 0 0,6-5 0 0,-11 1 0 16,-8 1 0-16,13-1 8 0,6 0-8 0,1 3 9 15,3-3-9-15,-1-3 18 0,3 0-18 0,-2-3 18 16,-5-1-18-16,6-1 6 0,-1-4-6 0,-1 3 7 16,0-6-7-16,4 3 16 0,-1-3-16 0,-6 5 17 15,2-1-17-15,2-3 14 0,7 6-14 0,-5-3 15 16,-2-4-15-16,-1 5 1 0,-2-2-1 0,-6 0 1 16,-1-1-1-16,1 2 4 0,-1 1-4 0,-3 2 5 0,-2-4-5 15,4 2 0-15,-2 2 0 0,-2-2 1 0,-1 2-1 16,1 2 10-16,0-1-10 0,-3-1 11 0,0 3-11 15,-1 1 0-15,6 1 0 0,-1-4 0 0,-1 4 0 0,0 0 8 16,-1 0-8-16,-1 0 9 0,-1 0-9 0,1-3 0 16,-1-1 0-16,0 3 0 0,-1-6 0 0,1 2 14 15,-2-2-14-15,2 2 15 0,0 1-15 0,3-3 15 16,-2 5-15-16,3-4 16 0,-6-1-16 0,1 2 0 16,1-2 0-16,-4 2 0 0,4-2 0 0,0 2 10 15,0-2-10-15,-2 2 10 0,1-2-10 0,1 2 3 16,0-2-3-16,-1-2 4 0,-2 1-4 0,2-4 0 15,-1 0 0-15,2-1 1 0,0 0-1 0,0 1 0 0,-1 0 0 16,1-2 1-16,-4 2-1 0,4-2 18 0,-4 2-18 16,2 0 18-16,-1 4-18 0,1-4 0 0,-2 3 0 0,4 0 0 15,-1-1 0-15,1 2 4 0,-4-1-4 0,2 2 4 16,-2-1-4-16,2 1-2 0,-1 2 2 0,2-4-1 16,-2 2 1-16,1 0-1 0,-2 2 1 0,4-3 0 15,-6 1 0-15,1 2 0 0,1-2 0 0,-2-2 0 16,-1-3 0-16,2 3 11 0,-1 3-11 0,2-3 11 15,-1-3-11-15,-2 0-3 0,1-2 3 0,-3 2-2 16,4 0 2-16,-4-1 2 0,-4 0-2 0,-1-2 3 16,-2-4-3-16,2-1 0 0,1-3 0 0,-1 3 0 15,0-1 0-15,-2-1-1 0,-2 1 1 0,-3 1 0 16,1-1 0-16,11 21-13 0,0 0 13 0,-17-19-13 16,-4-1 13-16,21 20-5 0,0 0 5 0,-21-23-4 15,-4-1 4-15,25 24-8 0,0 0 8 0,-22-20-8 16,1 1 8-16,21 19-4 0,0 0 4 0,-21-17-3 15,-2-2 3-15,23 19-2 0,0 0 2 0,-21-18-2 0,0 3 2 16,21 15-17-16,0 0 17 0,-23-15-16 0,-1-4 16 0,24 19 0 16,0 0 0-16,-26-21 0 0,-2-3 0 0,28 24-15 15,0 0 15-15,-28-24-14 0,0-7 14 0,28 31 0 16,0 0 0-16,-30-29 0 0,4-2 0 0,26 31-16 16,0 0 16-16,-25-27-15 0,3 3 15 0,22 24 3 15,0 0-3-15,-21-24 4 0,0 5-4 0,21 19-2 16,0 0 2-16,-21-14-1 0,2 2 1 0,19 12 0 15,0 0 0-15,-21-7 0 0,0 0 0 0,21 7-5 0,0 0 5 16,-27-1-5-16,-2 2 5 0,29-1-1 16,0 0 1-16,-35 7-1 0,-4-2 1 0,39-5-3 0,0 0 3 15,-43 11-3-15,-3 1 3 0,46-12-2 0,0 0 2 0,-43 15-2 16,-5 2 2-16,48-17 0 0,0 0 0 0,-40 22 0 16,-2 3 0-16,42-25 1 0,0 0-1 0,-40 24 1 15,2 0-1-15,38-24 0 0,0 0 0 16,-39 24 0-16,-3-6 0 0,42-18-1 0,0 0 1 15,-43 18 0-15,-1-6 0 0,44-12 0 0,0 0 0 0,-38 12 0 16,-1 0 0-16,39-12-1 0,0 0 1 0,-35 8-1 16,5 3 1-16,30-11 0 0,0 0 0 0,-33 8 0 15,5 1 0-15,28-9 0 0,0 0 0 0,-28 10 0 16,6 2 0-16,22-12 1 0,0 0-1 0,-27 9 2 16,-2 3-2-16,29-12-3 0,0 0 3 0,-30 12-3 15,-1 3 3-15,31-15-7 0,0 0 7 0,-34 16-7 16,-4 4 7-16,38-20-4 0,0 0 4 0,-35 19-4 15,0 5 4-15,5 0-3 0,4-8 3 0,5 8-3 0,7 0 3 16,-2-4-5-16,2 2 5 0,6-1-5 0,-4 0 5 16,3-1-1-16,4-1 1 0,-4 0 0 0,5-2 0 0,-3-7-2 15,2 1 2-15,0 2-1 0,-2 1 1 16,5 2-27-16,2-4 27 0,-3 3-27 0,3-3 27 16,0-12-2-16,0 0 2 0,0 12-1 0,0 0 1 15,0-12-22-15,0 0 22 0,3 19-22 0,2-2 22 0,4 2-22 16,-4 2 22-16,2-6-22 0,-1-3 22 0,2 0 0 15,1 0 0-15,3 10 0 0,2 11 0 0,2-5-4 16,1 4 4-16,-4-11-4 0,-5-6 4 0,6 1-3 16,-1-1 3-16,-5-3-3 0,5-3 3 15,4 3 13-15,4-2-13 0,-4 2 13 0,1 0-13 0,8 0-1 0,0-3 1 16,-12-3 0-16,-10-4 0 0,8 2 12 0,-3-1-12 0,17 2 12 16,12 6-12-16,1-3 45 0,-1-1-45 0,-3-2 45 15,0-5-45-15,0-5 21 0,4 2-21 0,-1-4 21 16,0-2-21-16,1-3 49 0,-4 0-49 0,-11 5 49 15,-1 4-49-15,-2 1-61 0,2-1 61 0,1-4-61 16,2-2 61-16,22-3-2167 0</inkml:trace>
  <inkml:trace contextRef="#ctx0" brushRef="#br0" timeOffset="8433.69">9634 4148 919 0,'0'0'0'0,"0"0"0"15,0 0 0-15,0 0 264 0,0 0-264 0,0 0 264 16,0 0-264-16,0 0 170 0,0 0-170 0,0 0 170 15,0 0-170-15,0 0 137 0,0 0-137 0,0 0 138 16,0 0-138-16,0 0 65 0,0 0-65 0,0 0 65 16,0 0-65-16,0 0 37 0,0 0-37 0,0 0 38 15,0 0-38-15,0 0 46 0,0 0-46 0,0 0 46 16,3-12-46-16,-3 12 62 0,0 0-62 0,7-21 62 16,5-6-62-16,-12 27 39 0,0 0-39 0,18-39 40 0,6-10-40 15,-24 49 48-15,0 0-48 0,27-49 48 16,2 1-48-16,-29 48-6 0,0 0 6 0,30-48-6 0,-2 3 6 15,-28 45 7-15,0 0-7 0,30-43 7 0,-1 7-7 0,-29 36 39 16,0 0-39-16,27-31 39 0,-3 7-39 16,-24 24 1-16,0 0-1 0,18-19 2 0,-6 6-2 0,-12 13 0 15,0 0 0-15,10-11 0 0,-3 6 0 0,-7 5-9 16,0 0 9-16,9-3-9 0,-7-1 9 0,-2 4 31 16,0 0-31-16,0 0 31 0,0 0-31 0,0 0 17 15,0 0-17-15,0 0 17 0,0 0-17 0,0 0 7 16,0 0-7-16,0 0 8 0,0 0-8 0,0 0 11 15,0 0-11-15,0 0 11 0,0 0-11 0,0 0 1 0,0 0-1 16,0 0 1-16,-6 4-1 0,6-4 2 0,0 0-2 16,0 0 3-16,-14 0-3 0,14 0-3 0,0 0 3 15,-8 3-3-15,-3 1 3 0,11-4-1 0,0 0 1 0,-10 1 0 16,-2 3 0-16,12-4 1 0,0 0-1 16,-18 7 2-16,1-2-2 0,17-5 1 0,0 0-1 0,-18 7 2 15,-3 1-2-15,21-8 0 0,0 0 0 0,-24 7 0 16,1 5 0-16,23-12 28 0,0 0-28 0,-21 9 28 15,0-4-28-15,21-5-3 0,0 0 3 0,-17 7-3 16,3-4 3-16,14-3 8 0,0 0-8 0,-13 0 8 16,1 0-8-16,12 0 1 0,0 0-1 0,-7 0 2 15,4-7-2-15,3 7 1 0,0 0-1 0,0 0 1 16,-4-12-1-16,4 12 0 0,0 0 0 0,0-5 0 16,0-2 0-16,0 7 0 0,4-8 0 0,-4 8 1 15,0-11-1-15,0 11 0 0,1-5 0 0,-1 5 1 0,0 0-1 16,0 0 0-16,0 0 0 0,0 0 1 15,0 0-1-15,0 0 0 0,0 0 0 0,0 0 0 0,0 0 0 16,0 0-13-16,0 0 13 0,0 0-12 0,0 0 12 16,0 0-17-16,0 0 17 0,0 0-16 0,0 0 16 0,0 0-34 15,0 0 34-15,0 0-34 0,0 0 34 0,0 0-5 16,0 0 5-16,0 0-5 0,0 0 5 0,0 0-6 16,0 0 6-16,0 0-5 0,9-7 5 0,-2 6-1 15,5-3 1-15,-1-3 0 0,1 2 0 0,4-4 1 16,3 3-1-16,2-3 2 0,0-1-2 0,0 1 0 15,-4-3 0-15,3 0 1 0,-1 4-1 0,-5 1 0 0,2 2 0 16,-2-2 1-16,-6 3-1 0,1-1 0 0,0-3 0 16,-1 1 0-16,-2 7 0 0,-6 0 1 0,10-9-1 15,-10 9 2-15,9 0-2 0,-9 0 5 0,9-3-5 0,-9 3 6 16,0 0-6-16,0 0 3 0,5 0-3 16,-5 0 3-16,9 3-3 0,-9-3 20 0,8 4-20 0,-8-4 20 15,6 5-20-15,-6-5 0 0,3 12 0 0,1-5 1 16,-4 1-1-16,0 1 8 0,0 1-8 0,0 2 8 15,0 0-8-15,-4 0 38 0,1-3-38 0,1 3 39 16,-5 0-39-16,2 0 18 0,-1 0-18 16,3 0 18-16,-2-2-18 0,-2 4 6 0,1 5-6 0,3-7 7 15,1 0-7-15,-1 3 51 0,-1 1-51 0,1-4 52 16,-3 1-52-16,3 3 3 0,1-1-3 0,2-3 3 16,0-5-3-16,0-2 5 0,5 2-5 0,-5-7 5 15,9 5-5-15,0-1-455 0,0-4 455 0,8 0-454 0,4-4 454 16,18-1-1481-16</inkml:trace>
  <inkml:trace contextRef="#ctx0" brushRef="#br0" timeOffset="10851.86">20915 9863 1815 0,'0'0'0'0,"25"4"0"0,18 2 0 0,-29-4 147 0,-19-2-147 0,-7-3 147 15,-14-2-147-15,-11-4 149 0,-10-1-149 0,31 6 149 16,16 2-149-16,0 2 11 0,0 0-11 0,7-3 11 16,3-2-11-16,13-2 16 0,7-5-16 0,13 0 17 15,17-9-17-15,5 4 0 0,10 0 0 0,26-3 0 16,16-8 0-16,7 4 78 0,5 2-78 0,8 5 79 16,6-2-79-16,4 2 57 0,3 1-57 0,2 1 57 15,2 1-57-15,22 4 29 0,15 1-29 0,3-1 29 16,6 5-29-16,8-1 32 0,7 1-32 0,-2 4 32 15,1 2-32-15,7-1 36 0,8 2-36 0,-5 0 36 16,1 5-36-16,-1-2 12 0,0 5-12 0,3-1 13 16,-4-3-13-16,6 6 37 0,0 2-37 0,-5 0 38 0,-2 0-38 15,1 5 6-15,3 1-6 0,8-13 6 0,10-10-6 16,-46 23 0-16,-30 13 0 0,27-7 0 0,8-9 0 16,-9-9 29-16,-4-6-29 0,-8 19 29 0,-6 6-29 15,-4-3 25-15,-8-5-25 0,-14 2 26 0,-12-6-26 16,-9 2 3-16,-11 2-3 0,-14 0 4 0,-11 0-4 15,-9 3-22-15,-9 0 22 0,-9 1-22 0,-8-1 22 0,-9 2-185 16,-9 3 185-16,-10-2-185 0,-8 2 185 0,27 26-1950 16</inkml:trace>
  <inkml:trace contextRef="#ctx0" brushRef="#br0" timeOffset="11968.95">21240 9470 1132 0,'0'0'0'0,"0"0"0"0,-26 4 0 0,10-4 241 16,-1 0-241-16,10 0 242 0,0 0-242 0,0 0 215 0,3 0-215 16,-12 1 215-16,-1 1-215 0,-2 3 141 0,-2-1-141 15,7-1 142-15,5-1-142 0,2 1 111 0,-2 1-111 16,-3 8 112-16,0 12-112 0,0 3 88 0,-2 9-88 0,3 4 88 15,-1 2-88-15,5 3 60 0,0-2-60 0,2 2 61 16,0 1-61-16,3 7 65 0,4 5-65 0,1 6 66 16,1 5-66-16,1 15 35 0,3 10-35 0,5 2 35 15,-3 5-35-15,4-1 5 0,-2 0-5 0,2-1 5 16,0 2-5-16,-1 9 46 0,-3 3-46 0,1 8 47 16,-1 4-47-16,4 0 20 0,-2 2-20 0,-1 7 20 15,-3-2-20-15,-1 5-13 0,0 4 13 0,-1-3-12 16,-3-3 12-16,-1 14 46 0,-2 11-46 0,0-9 47 15,0-9-47-15,-5 6-37 0,-1-4 37 0,-2 0-36 16,-5 1 36-16,3-10 52 0,3-6-52 0,-2-4 52 16,1-3-52-16,-1 0-36 0,0-2 36 0,2-12-35 15,-3-7 35-15,-1-3 46 0,1-3-46 0,1-1 46 0,-5-3-46 16,0-7-2-16,-4-5 2 0,4-7-2 0,2-5 2 16,-2-4-1-16,0 1 1 0,2-4-1 0,0 2 1 15,0-12 0-15,-2-11 0 0,1-8 0 0,1-7 0 16,2-2 18-16,-3-1-18 0,1 0 18 0,0-4-18 0,2 0 9 15,-4 0-9-15,7-5 9 0,1 0-9 0,-2-2-7 16,-5 1 7-16,5-5-7 0,-1 0 7 0,2-3 23 16,2 0-23-16,-2-1 24 0,-2 2-24 0,9-4-29 15,-11 10 29-15,11-10-29 0,2 12 29 0,-2-12-4 0,4 7 4 16,3 0-4-16,3 0 4 0,2 1 3 16,1 2-3-16,4 1 4 0,2 1-4 0,6 0 0 0,1 1 0 15,2-1 0-15,3-1 0 0,4-3 22 0,7 1-22 16,4-2 22-16,6 0-22 0,6 0-10 0,3 1 10 15,0 1-9-15,2-2 9 0,23 3 0 0,13 2 0 0,-1 0 0 16,2 2 0-16,3-1 0 0,-4 1 0 0,8-2 0 16,1-3 0-16,4 1 0 0,3 2 0 0,6-5 0 15,5 0 0-15,3 0 50 0,9-1-50 0,0 0 51 16,2-5-51-16,5 3-9 0,5 1 9 0,0 3-9 16,2-1 9-16,0 5 7 0,2 2-7 0,-4 0 8 15,-1-2-8-15,8 5-1 0,4 0 1 0,-9 5 0 16,-2 4 0-16,4-2 8 0,-1-1-8 0,1-5 8 15,0-2-8-15,0-1 26 0,-1-1-26 0,1-4 26 16,-2-5-26-16,2 1 0 0,1-1 0 0,-4 0 0 16,-5 2 0-16,5-4 14 0,-1 1-14 0,-5-3 15 15,-2 1-15-15,4 0 1 0,2-2-1 0,-15-2 1 0,-8-1-1 16,8-1-1-16,4 1 1 0,-1 1-1 0,-3 0 1 16,3 8-9-16,1 4 9 0,-14-15-9 0,-11-7 9 15,2 10-63-15,-3 5 63 0,-10-4-63 0,-8-4 63 16,-1-1-97-16,-3 1 97 0,-13 3-97 0,-12 2 97 0,3 2-127 15,-3 2 127-15,-6 1-127 0,-3-3 127 16,-5-4-267-16,-4-2 267 0,-10-1-266 0,-9-3 266 0,36-6-1695 16</inkml:trace>
  <inkml:trace contextRef="#ctx0" brushRef="#br0" timeOffset="12616.99">30972 10145 1681 0,'0'0'0'0,"-4"12"0"0,-1 12 0 16,5-24 171-16,0 0-171 0,-7 27 172 0,-2 2-172 0,9-29 92 15,0 0-92-15,-5 35 92 0,0 4-92 0,5-39 80 16,0 0-80-16,-2 48 81 0,4 4-81 16,-2-52 6-16,0 0-6 0,5 63 6 0,-2 7-6 0,-3-70 63 15,0 0-63-15,9 97 63 0,2 18-63 0,-11-115 115 16,0 0-115-16,14 121 116 0,1 18-116 0,-15-139 63 16,0 0-63-16,23 157 63 0,2 12-63 0,-25-169 70 0,0 0-70 15,31 200 70-15,6 18-70 0,-37-218 49 0,0 0-49 16,38 245 50-16,6 23-50 0,-44-268 0 0,0 0 0 15,33 288 1-15,-3 26-1 0,-30-314 19 0,0 0-19 16,21 316 20-16,-6 12-20 0,-15-328 0 0,0 0 0 16,13 324 1-16,-1-7-1 0,-12-317 48 0,0 0-48 0,7 313 49 15,0-6-49-15,-7-307 32 0,0 0-32 0,2 276 33 16,-2-20-33-16,0-256 38 0,0 0-38 0,-7 235 39 16,-6-22-39-16,13-213 1 0,0 0-1 0,-14 178 2 15,-5-32-2-15,19-146-41 0,0 0 41 0,-33 138-40 16,-9-18 40-16,42-120-7 0,0 0 7 0,-44 94-7 15,-1-23 7-15,45-71-107 0,0 0 107 0,-47 49-106 16,-4-23 106-16,51-26-197 0,0 0 197 0,-52 16-197 16,-4-18 197-16,56 2-331 0,0 0 331 0,-74-17-330 15,-13-16 330-15,-74-17-1375 0</inkml:trace>
  <inkml:trace contextRef="#ctx0" brushRef="#br0" timeOffset="12733.94">29890 16275 1222 0,'0'0'0'0,"-63"2"0"0,-40 1 0 16,103-3 262-16,0 0-262 0,-136 2 263 0,-35-1-263 0,171-1 156 15,0 0-156-15,-191-8 156 0,-24-8-156 0,215 16 59 16,0 0-59-16,-246-12 60 0,-23 0-60 0,269 12-20 16,0 0 20-16,-288 26-19 0,-23 24 19 0,-289 25-1540 15</inkml:trace>
  <inkml:trace contextRef="#ctx0" brushRef="#br0" timeOffset="20319.08">19322 4076 303 0,'0'0'0'0,"0"0"0"0,-16-15 0 0,9-4 377 16,-4-10-377-16,8 22 377 0,6 14-377 0,-3-7 254 15,0 8-254-15,0-8 254 0,-15-15-254 0,6 6 194 16,-1-3-194-16,1 5 194 0,4 2-194 0,-1 2 148 16,-1 3-148-16,7 0 149 0,-10 0-149 0,3 3 87 15,-4 6-87-15,11-9 88 0,-8 5-88 0,1 2 33 16,-2-1-33-16,-3 8 34 0,-6 9-34 0,-1-3 58 15,-2-1-58-15,11-2 58 0,1-10-58 0,-3 5 53 16,-2 0-53-16,-7 12 53 0,-13 9-53 0,6 1 43 16,1-1-43-16,9-6 43 0,6-10-43 0,-6 9 7 0,1 0-7 15,3 11 7-15,2 12-7 0,3-10 31 0,4 0-31 16,1-13 31-16,2-12-31 0,2 3 25 0,0-5-25 16,6 19 26-16,-1 9-26 0,0 1 32 0,2 5-32 15,-2-17 33-15,1-5-33 0,1 7 7 0,0 2-7 0,3-2 7 16,2 0-7-16,-3-4 42 0,0 2-42 0,-4-8 42 15,2-8-42-15,2 5 19 0,0-3-19 0,-1 1 20 16,-2-4-20-16,6 5 2 0,-2 2-2 0,1-4 2 16,-1-3-2-16,2 0 13 0,2 4-13 0,-3-4 13 15,-4-7-13-15,3 5 0 0,3 2 0 0,-5-3 0 16,1-1 0-16,5 1 48 0,-2 1-48 0,0 2 48 16,2 2-48-16,0-4-5 0,2-1 5 0,2-6-4 15,-1-3 4-15,-1 0 61 0,1-7-61 0,1 2 61 16,-1-2-61-16,1 2 0 0,-1-5 0 0,1-1 1 0,3-2-1 15,-4-1-2-15,1-1 2 0,-1-1-2 0,4 1 2 16,0-3-5-16,-4 0 5 0,1-3-4 0,-1 6 4 16,-4-4 8-16,1 2-8 0,0 1 8 0,1 1-8 15,-4-3 26-15,1 3-26 0,-2-7 26 0,1-2-26 16,-2 0 32-16,-1-6-32 0,1 3 33 0,-2 0-33 0,0-1-36 16,-2 4 36-16,2 3-35 0,0-3 35 0,2 6 25 15,-5-1-25-15,3 2 26 0,0 1-26 0,-2 1-34 16,-2-1 34-16,-1 4-34 15,2 0 34-15,-4 12 49 0,0 0-49 0,3-12 50 0,1-5-50 0,-4 17-12 16,0 0 12-16,0-19-12 0,-2 0 12 0,2 19-2 0,0 0 2 16,-2-25-2-16,0-3 2 0,2 28 3 0,0 0-3 15,-3-36 4-15,-1-3-4 0,4 39-42 0,0 0 42 16,-7-43-41-16,2 0 41 0,5 43 47 0,0 0-47 0,-5-40 48 16,-7 2-48-16,12 38-9 0,0 0 9 0,-11-34-8 15,-1 5 8-15,12 29-12 0,0 0 12 0,-12-27-12 16,-4 3 12-16,16 24 11 0,0 0-11 0,-16-28 11 15,-3 1-11-15,19 27-10 0,0 0 10 0,-17-33-9 16,-1-1 9-16,18 34-56 0,0 0 56 0,-16-33-55 16,2-1 55-16,14 34 44 0,0 0-44 0,-14-29 45 15,-3 1-45-15,17 28-53 0,0 0 53 0,-18-21-52 16,1 3 52-16,17 18 22 0,0 0-22 0,-16-12 22 16,2 3-22-16,14 9-3 0,0 0 3 0,-19-3-3 15,0 3 3-15,19 0 28 0,0 0-28 0,-23 8 28 16,-1 1-28-16,24-9-124 0,0 0 124 0,-32 25-124 15,-4 12 124-15,-31 26-2288 0</inkml:trace>
  <inkml:trace contextRef="#ctx0" brushRef="#br0" timeOffset="22117.73">24472 3873 1043 0,'0'0'0'0,"0"0"0"0,-7 0 0 0,7 0 254 16,0 0-254-16,-8 2 254 0,-5-2-254 0,13 0 174 16,0 0-174-16,-12 4 174 0,-4-1-174 0,16-3 161 15,0 0-161-15,-19 9 162 0,-5-1-162 0,24-8 107 0,0 0-107 16,-28 19 108-16,-5 9-108 0,33-28 83 0,0 0-83 16,-34 27 83-16,1 6-83 0,33-33 38 0,0 0-38 15,-37 36 38-15,-3 3-38 0,40-39 53 0,0 0-53 0,-38 46 54 16,-2 3-54-16,40-49 58 0,0 0-58 0,-51 78 59 15,-7 22-59-15,58-100 14 0,0 0-14 0,-45 91 15 16,3-3-15-16,42-88 39 0,0 0-39 0,-26 89 40 16,7 5-40-16,19-94 31 0,0 0-31 0,-11 91 31 15,8-3-31-15,3-88 30 0,0 0-30 0,12 72 30 16,11-5-30-16,-23-67 61 0,0 0-61 0,27 55 61 16,8-4-61-16,-35-51 44 0,0 0-44 0,41 45 44 15,4-6-44-15,-45-39 21 0,0 0-21 0,54 34 21 16,7-4-21-16,-61-30 0 0,0 0 0 0,67 15 1 15,6-6-1-15,-73-9 32 0,0 0-32 0,72 0 33 16,-1-9-33-16,-71 9 8 0,0 0-8 0,65-15 8 0,-4-6-8 16,-61 21-2-16,0 0 2 0,49-21-2 0,-16 6 2 15,-33 15 31-15,0 0-31 0,37-19 31 0,-4-1-31 16,-33 20-33-16,0 0 33 0,30-24-33 0,0-1 33 16,-30 25 18-16,0 0-18 0,29-25 18 0,3-1-18 0,-32 26-19 15,0 0 19-15,26-31-18 0,4-1 18 0,-30 32 14 16,0 0-14-16,21-47 15 0,-2-13-15 0,-19 60 0 15,0 0 0-15,26-75 0 0,2-16 0 0,-28 91 9 16,0 0-9-16,26-79 9 0,-5 3-9 0,-21 76-8 16,0 0 8-16,18-84-7 0,-4-7 7 0,-14 91 38 15,0 0-38-15,8-75 38 0,-4 4-38 0,-4 71-48 16,0 0 48-16,-4-56-48 0,-6 4 48 0,10 52 13 0,0 0-13 16,-12-45 14-16,-4 6-14 0,16 39-2 0,0 0 2 15,-21-62-1-15,-5-10 1 0,26 72-7 0,0 0 7 0,-23-51-7 16,-5 9 7-16,28 42 5 0,0 0-5 0,-35-34 5 15,-7 10-5-15,42 24-17 0,0 0 17 0,-61-20-17 16,-18 4 17-16,79 16-33 0,0 0 33 0,-73-8-33 16,-4 9 33-16,77-1-243 0,0 0 243 0,-78 12-243 15,-5 11 243-15,-76 13-2058 0</inkml:trace>
  <inkml:trace contextRef="#ctx0" brushRef="#br0" timeOffset="24515.82">25681 10922 1020 0,'0'0'0'0,"-12"3"0"0,-7 3 0 0,10-10 101 16,6-1-101-16,1-5 101 0,4-1-101 0,-2 5 50 16,0-6-50-16,0 5 51 0,0 3-51 0,0 4 10 15,-4-8-10-15,4 8 11 0,0 0-11 0,0 0 0 0,-7-4 0 16,7 4 0-16,-7-2 0 0,7 2 49 0,-12-3-49 15,12 3 50-15,-9-3-50 0,9 3 195 0,-10-2-195 0,3 0 196 16,0 0-196-16,-6 1 164 0,-4-1-164 0,5-1 165 16,0 3-165-16,-6 3 106 0,-1-3-106 0,1 3 106 15,-1 3-106-15,-7 0 74 0,-4 3-74 0,8 0 75 16,2-2-75-16,-6 5 45 0,-4-4-45 0,1 8 46 16,-3 2-46-16,-1 3 18 0,3 3-18 0,1 4 18 15,1-3-18-15,-2 3 0 0,4-3 0 0,1-1 1 16,4 1-1-16,-1-1 53 0,-3 3-53 0,-3-1 54 15,-3 1-54-15,-1 4 32 0,1 0-32 0,5 0 33 16,-1 1-33-16,1 5 24 0,0 2-24 0,2-1 25 16,1 0-25-16,0-2 30 0,4-4-30 0,0-1 30 15,3 0-30-15,0 2 12 0,2-6-12 0,0 2 12 0,2-1-12 16,2 3 11-16,3 3-11 0,0 0 11 16,1 2-11-16,1-1 4 0,2-1-4 0,-1-2 5 0,-1-1-5 15,1 2 7-15,3-6-7 0,-1 3 7 0,2-3-7 16,2 2 3-16,3 2-3 0,0 2 3 0,0 5-3 15,2-2 1-15,-5 3-1 0,5-3 2 0,0-2-2 0,5-1 1 16,-1-2-1-16,3 2 2 0,0-1-2 0,2 1 32 16,1 1-32-16,0 2 33 0,1 2-33 0,3 3 16 15,0 2-16-15,3-4 17 0,1-3-17 0,-1 0 30 16,2 1-30-16,-1-5 30 0,-1 1-30 0,1 1 20 16,-2 0-20-16,1 1 20 0,-1-1-20 0,-1 6-7 15,1-1 7-15,2-1-7 0,1-4 7 0,0-1 40 16,0-2-40-16,2-2 40 0,2-2-40 0,1 1-20 15,1-1 20-15,1-3-20 0,0-2 20 0,-1-1 7 0,-1-2-7 16,-1 2 7-16,5-6-7 0,-4 2 0 0,2 2 0 0,-3-5 0 16,2-1 0-16,1-1 60 0,2-3-60 0,0 0 60 15,0-2-60-15,1-4-13 0,3-1 13 0,-4-1-13 16,0-1 13-16,-2-3 22 0,2-4-22 16,0-1 23-16,-2-3-23 0,0 1 1 0,0-2-1 15,2-2 1-15,2 0-1 0,0-1 0 0,-2-2 0 16,-4 0 0-16,-5 0 0 0,6-8-1 0,3 0 1 0,-2 1 0 15,-2-2 0-15,2-1 3 0,1-1-3 0,-1-6 3 16,0-4-3-16,2 0 7 0,0-3-7 0,0 2 7 16,-2-1-7-16,-2 4 4 0,-1 0-4 0,-2 0 4 15,-3 2-4-15,3-6-5 0,-4-1 5 0,0-2-5 16,1-3 5-16,-1-1 0 0,-1 1 0 0,2 0 0 16,-3 5 0-16,-1-4 21 0,0 4-21 0,-3 0 21 0,-4-2-21 15,1-7-4-15,-2-3 4 0,2 5-4 0,1 0 4 16,-5-2 0-16,-3 2 0 0,3 3 1 0,-3 2-1 15,-1-8 0-15,0-3 0 0,-1 0 1 0,1 2-1 16,-7 4 7-16,-4 2-7 0,2 1 7 0,-1 2-7 0,3 43-39 16,0 0 39-16,-9-68-39 0,-1-23 39 15,10 91 28-15,0 0-28 0,-19-79 28 0,-6 0-28 16,25 79-41-16,0 0 41 0,-30-67-41 0,-5 8 41 16,35 59 48-16,0 0-48 0,-36-55 49 0,-6 6-49 0,42 49-30 15,0 0 30-15,-35-41-30 0,2 3 30 0,33 38-3 16,0 0 3-16,-35-36-3 0,0 3 3 0,35 33-3 0,0 0 3 15,-42-29-3-15,-7 1 3 0,49 28-15 0,0 0 15 16,-42-22-14-16,-5 5 14 0,47 17 27 0,0 0-27 16,-63-14 27-16,-12 2-27 0,75 12-42 0,0 0 42 0,-56-1-41 15,9 1 41-15,47 0 8 0,0 0-8 0,-72 6 9 16,-12 8-9-16,84-14-20 0,0 0 20 0,-77 16-19 16,-3 2 19-16,80-18 13 0,0 0-13 0,-72 23 13 15,4-1-13-15,68-22 15 0,0 0-15 16,-71 21 16-16,-5-2-16 0,76-19-24 0,0 0 24 0,-71 18-23 15,1 3 23-15,70-21 12 0,0 0-12 0,-66 17 13 16,1 2-13-16,65-19-6 0,0 0 6 0,-67 19-6 16,-1-2 6-16,68-17-185 0,0 0 185 0,-68 19-185 15,-2 2 185-15,70-21-548 0,0 0 548 0,-68 27-548 16,0 9 548-16,-68 24-1197 0</inkml:trace>
  <inkml:trace contextRef="#ctx0" brushRef="#br0" timeOffset="28301.89">20333 11993 1334 0,'0'0'0'0,"0"0"0"0,0 0 0 0,0 0 128 16,0 0-128-16,0 0 129 0,0 0-129 0,0 0 128 15,0 0-128-15,0 0 128 0,0 0-128 0,0 0 119 16,0 0-119-16,0 0 120 0,18 10-120 0,-8-5 75 16,2 1-75-16,1-5 76 0,-5 3-76 0,1-3 75 0,0-1-75 15,1 0 75-15,3 0-75 0,2 0 46 0,-2 0-46 16,2-1 46-16,5-1-46 0,-3 0 22 0,4 2-22 16,0-1 23-16,2 1-23 0,-1-6 58 0,3 3-58 15,3-1 59-15,0 4-59 0,3 0 5 0,2 0-5 16,-6 0 5-16,-3 0-5 0,2 0 82 0,0 2-82 0,-5-2 82 15,2 0-82-15,3 0 0 0,1 0 0 0,0 2 0 16,3 1 0-16,2-3 5 0,-1 0-5 0,4-1 5 16,2-1-5-16,-2-2 56 0,0-2-56 0,1 2 56 15,1 2-56-15,-2 1-2 0,-2-1 2 0,-3 2-1 16,1 0 1-16,2 0 2 0,-5-3-2 0,4 3 2 16,-1 0-2-16,4 3 7 0,4-1-7 0,-4 1 7 15,0-1-7-15,-2 0 7 0,-2 1-7 0,-1-3 8 16,0 0-8-16,3 0 3 0,2 0-3 0,-2 0 4 15,4 0-4-15,5 0 12 0,1-7-12 0,1 7 12 16,0 0-12-16,-2 2 8 0,-2 0-8 0,2-2 8 0,0 0-8 16,-2-2 8-16,2 0-8 0,0 2 9 0,-2 2-9 15,5 3 1-15,2-2-1 0,-3-1 1 0,0 2-1 16,-1-3 7-16,1 1-7 0,-2 2 8 0,-3-3-8 16,2 3 13-16,3-3-13 0,0 5 14 15,-2-3-14-15,1 2 1 0,1-1-1 0,-4 1 1 0,-3 2-1 0,1-4-9 16,-1 0 9-16,-2 3-8 0,-4 0 8 0,3 0 0 15,2-1 0-15,-6 0 0 0,0 0 0 0,3 0 2 16,0 2-2-16,-3-4 2 0,0 3-2 0,-4-1 2 16,0 0-2-16,2 0 2 0,-2 0-2 0,2 0 0 15,-2 1 0-15,2-1 1 0,-3-2-1 0,-1 1 2 0,1-3-2 16,1 3 2-16,0-1-2 0,0 1 9 0,0-1-9 16,-1 0 10-16,-2 3-10 0,-2-5-1 0,0 3 1 15,-2-1-1-15,-3 1 1 0,1-1 3 0,-1 0-3 16,-2 1 4-16,0 1-4 0,0 0-2 0,-2-1 2 0,4 1-2 15,-6-2 2-15,4-1 2 0,-2 0-2 0,1 1 2 16,-3-3-2-16,0 0 0 0,-1 0 0 0,-2 2 1 16,0-1-1-16,0 1 2 0,0-2-2 0,0 2 2 15,-2 0-2-15,-5-2 0 0,9 3 0 0,-9-3 0 16,0 0 0-16,0 0 0 0,0 0 0 0,0 0 0 16,0 0 0-16,0 0-1 0,0 0 1 0,0 0 0 15,0 0 0-15,0 0-4 0,0 0 4 0,0 0-3 16,0 0 3-16,0 0 0 0,0 0 0 0,0 0 0 15,0 0 0-15,0 0 19 0,0 0-19 0,0 0 20 16,0 0-20-16,0 0-9 0,0 0 9 0,0 0-8 16,0 0 8-16,0 0 0 0,-7-7 0 0,7 7 0 0,-7-8 0 15,7 8 10-15,-10-9-10 0,3 0 10 16,-2 1-10-16,-2-2 9 0,-1-2-9 0,4 1 9 0,2 4-9 0,-1 1 0 16,0-3 0-16,7 9 0 0,-7-9 0 0,4 2 1 15,-2 1-1-15,-1-3 2 0,1 0-2 0,-2-3-5 16,-2-3 5-16,6 5-4 0,-4 5 4 0,2-6 1 15,-1 1-1-15,3 3 1 0,1 2-1 0,-3-2 0 16,0 0 0-16,-1 0 0 0,1 0 0 0,-2-1 9 16,-2 1-9-16,4-2 10 0,2 6-10 0,3 3-1 15,-9-12 1-15,9 12-1 0,-5-7 1 0,5 7 1 16,-11-12-1-16,11 12 1 0,-7-8-1 0,7 8-1 0,-10-12 1 16,10 12-1-16,-7-11 1 0,7 11-1 0,-11-12 1 15,11 12-1-15,-7-8 1 0,7 8 0 0,-8-11 0 16,8 11 0-16,-9-10 0 0,2 3-1 0,-2 2 1 0,9 5-1 15,-9-10 1-15,9 10-4 0,-5-9 4 0,5 9-3 16,0 0 3-16,0 0 6 0,-7-5-6 0,7 5 6 16,-5-7-6-16,5 7 1 0,-7-5-1 0,7 5 1 15,0 0-1-15,0 0 0 0,0 0 0 0,0 0 0 16,0 0 0-16,0 0 0 0,0 0 0 0,0 0 0 16,0 0 0-16,0 0 8 0,-9-5-8 0,9 5 8 15,-10-4-8-15,10 4-1 0,-13-3 1 0,13 3-1 16,-8 0 1-16,8 0 15 0,-14-3-15 0,14 3 15 15,-9 0-15-15,9 0-15 0,-7-6 15 0,7 6-14 16,0 0 14-16,0 0 44 0,0 0-44 0,0 0 45 16,0 0-45-16,0 0-53 0,0 0 53 0,0 0-52 0,0 0 52 15,0 0 65-15,9 9-65 0,-9-9 66 0,7 5-66 16,0 2-57-16,0 0 57 0,3 3-56 0,2 4 56 16,4 3 42-16,2-1-42 0,-1 2 42 0,-5 1-42 0,6 0-24 15,-1 0 24-15,1-4-23 0,-1 1 23 0,4-1 53 16,-3-1-53-16,1-2 53 0,0-3-53 0,-1 1-33 15,3-1 33-15,-2-1-33 0,-2-1 33 0,2 0 42 16,1 0-42-16,-3 0 42 0,1-1-42 0,1 3-38 16,2-4 38-16,-7 2-37 0,-5-2 37 0,5 2 44 15,3-2-44-15,2 2 44 0,0 2-44 0,-3-1-31 16,-5-1 31-16,-4-2-31 0,-6 0 31 0,-1-5 34 0,11 9-34 16,-11-9 35-16,7 12-35 0,-7-12-4 0,-5 12 4 15,5-12-3-15,-14 5 3 0,14-5 0 0,0 0 0 16,-13 7 1-16,-2-4-1 0,15-3 0 0,0 0 0 15,-20 9 0-15,-4 0 0 0,24-9 3 0,0 0-3 0,-30 12 4 16,-3 1-4-16,33-13-2 0,0 0 2 0,-40 21-1 16,-6 3 1-16,46-24 6 0,0 0-6 0,-52 27 6 15,-7 6-6-15,59-33 1 0,0 0-1 0,-63 31 1 16,-2 0-1-16,65-31-1 0,0 0 1 16,-84 41-1-16,-12 7 1 0,96-48-281 0,0 0 281 0,-84 43-281 15,0 0 281-15,-83 43-1982 0</inkml:trace>
  <inkml:trace contextRef="#ctx0" brushRef="#br0" timeOffset="32397.94">27804 12259 1065 0,'0'0'0'0,"0"0"0"0,0 0 0 0,0 0 156 0,0 0-156 16,0 0 156-16,-9-17-156 0,4 6 126 0,-2-1-126 0,2 2 126 15,0 0-126-15,-1 0 91 0,3 1-91 0,-1 2 91 16,1 0-91-16,-1 0 63 0,1 2-63 0,3 5 64 15,-5-8-64-15,5 8 74 0,-7-5-74 0,7 5 75 16,-7-6-75-16,7 6 82 0,0 0-82 0,0 0 83 16,0 0-83-16,0 0 47 0,0 0-47 0,0 0 47 15,0 0-47-15,0 0 51 0,0 0-51 0,0 0 51 16,0 9-51-16,0-9 82 0,7 12-82 0,-2-3 82 16,2-4-82-16,5 2 82 0,4-2-82 0,3 2 83 15,2-4-83-15,5-1 70 0,4-2-70 0,5 0 70 0,5-2-70 16,-1-1 40-16,1-3-40 0,-4 3 40 0,1 1-40 15,0 1 20-15,-2 1-20 0,1 0 20 0,3 3-20 16,15-3 19-16,11 0-19 0,-6-2 20 16,2 1-20-16,-8-10 38 0,-3-1-38 0,4 11 39 0,2 1-39 15,21-4 0-15,12 1 0 0,-8 1 1 0,-4 2-1 0,-9-3 4 16,-11-8-4-16,6 11 4 0,2 5-4 0,8-5 3 16,6-1-3-16,-6-3 3 0,-3 2-3 15,0-4 10-15,-4-3-10 0,1 6 11 0,-3 3-11 0,3-2 3 16,-2 0-3-16,-10 0 4 0,-7 2-4 0,-1 0 0 15,-4-1 0-15,10 1 1 0,3 0-1 0,14 0 0 16,8 0 0-16,-8 0 0 0,-2-2 0 0,-12 2 35 16,-10 0-35-16,1 0 35 0,-2 2-35 0,2-1-8 0,-1-1 8 15,-1 4-7-15,-3 1 7 0,-42-5-28 16,0 0 28-16,53 3-28 0,3 6 28 0,-56-9-6 0,0 0 6 16,68 9-5-16,10 3 5 0,-78-12 20 0,0 0-20 0,67 10 20 15,-6 2-20-15,-61-12-9 0,0 0 9 0,45 9-9 16,-12-3 9-16,-33-6 6 0,0 0-6 0,35 6 6 15,-5-1-6-15,-30-5-4 0,0 0 4 0,30 3-3 16,-2-1 3-16,-28-2 9 0,0 0-9 0,31 0 9 16,1-2-9-16,-32 2-8 0,0 0 8 0,31-3-7 15,-1-2 7-15,-30 5 3 0,0 0-3 0,28-7 4 16,-4-4-4-16,-24 11 0 0,0 0 0 0,23-6 0 16,-2-5 0-16,-21 11 0 0,0 0 0 0,19-10 1 15,-1 0-1-15,-18 10 0 0,0 0 0 0,17-9 0 16,1-3 0-16,-18 12-42 0,0 0 42 0,14-10-42 15,-4 1 42-15,-10 9-1 0,0 0 1 0,10-8 0 0,1 1 0 16,-11 7-5-16,0 0 5 0,10-7-5 0,1 2 5 16,-11 5-9-16,0 0 9 0,10-2-9 0,1-1 9 0,-11 3-1 15,0 0 1-15,7-4 0 0,-2 2 0 0,-5 2-7 16,0 0 7-16,0 0-6 0,0 0 6 16,0 0-3-16,0 0 3 0,0 0-3 0,0 0 3 0,0 0-20 15,0 0 20-15,0 0-19 0,0 0 19 0,0 0-1 16,0 0 1-16,0 0 0 0,0-6 0 0,0 6-1 15,0 0 1-15,0 0-1 0,-3-12 1 0,3 12 1 16,0 0-1-16,-2-11 2 0,-2-1-2 0,4 12 0 16,0 0 0-16,-5-12 0 0,0-3 0 0,5 15-6 15,0 0 6-15,-7-17-6 0,-4-4 6 0,11 21-1 0,0 0 1 16,-12-21-1-16,-2-1 1 0,14 22 0 0,0 0 0 0,-16-19 1 16,1 2-1-16,15 17 0 0,0 0 0 0,-14-15 0 15,0 3 0-15,14 12 0 0,0 0 0 16,-12-9 0-16,1 0 0 0,11 9 1 0,0 0-1 0,-10-6 2 15,-1 0-2-15,11 6 1 0,0 0-1 0,-14-3 1 16,-3 0-1-16,17 3-1 0,0 0 1 0,-16 0-1 16,0-4 1-16,16 4-2 0,0 0 2 0,-15-2-1 15,1 2 1-15,14 0 1 0,0 0-1 0,-14 2 1 16,0 2-1-16,14-4 1 0,0 0-1 0,-9 5 1 16,4 5-1-16,-1-5 4 0,1 4-4 0,5-9 4 15,0 10-4-15,4-5 7 0,1 2-7 0,-5-7 7 16,9 12-7-16,-9-12 3 0,8 9-3 0,-1-2 3 15,0-2-3-15,0 2 6 0,2-1-6 0,0 3 6 16,1 0-6-16,1 3 22 0,-1-2-22 0,1 2 22 0,1-2-22 16,0 0 6-16,0-1-6 0,2-2 7 0,0 1-7 15,2-2 16-15,0 1-16 0,0-2 17 0,-3 2-17 16,3-2 1-16,0 2-1 0,0-1 1 0,-2 0-1 16,0-1 38-16,0-2-38 0,1 4 39 0,1-5-39 0,2 1-43 15,-1-1 43-15,-1 0-43 0,-1-2 43 0,1 0 38 16,0-2-38-16,-4 2 39 0,-1 2-39 0,-4 1-35 15,-2 0 35-15,2-1-34 0,2 0 34 0,-9-2-25 16,10 5 25-16,-10-5-24 0,2 7 24 16,-9-2 16-16,-4-2-16 0,-1 6 17 0,-2-4-17 0,-7 5-21 0,-7 4 21 15,-3 2-21-15,-6-1 21 0,-7 4-132 0,-5-2 132 16,-10 7-132-16,-6 2 132 0,-60 24-2046 0</inkml:trace>
  <inkml:trace contextRef="#ctx0" brushRef="#br0" timeOffset="35734.48">2652 5732 1099 0,'0'0'0'0,"0"0"0"0,0 0 0 0,0 0 232 16,0 0-232-16,0 0 232 0,0 0-232 0,0 0 189 15,0 0-189-15,0 0 189 0,-17 24-189 0,8-8 123 16,-3-1-123-16,6 1 124 0,3-1-124 0,-1 2 88 0,4-1-88 15,0-1 89-15,4-1-89 0,-4 1 59 0,0 1-59 16,0-1 59-16,0 2-59 0,5 2 28 0,-1 0-28 0,-1-2 28 16,-1 2-28-16,1-2 5 0,3 2-5 0,1-2 6 15,-6-1-6-15,6-1 56 0,-1 1-56 0,-6-1 57 16,0-3-57-16,3-3 23 0,2-3-23 0,2-4 24 16,-1 2-24-16,2-8 19 0,1 2-19 0,0-4 20 15,3-6-20-15,2 0 53 0,-2-4-53 0,1-1 53 16,-3-2-53-16,7-1 1 0,4-5-1 15,-3 3 1-15,-1 2-1 0,4-4 7 0,4-4-7 0,-2 4 7 16,3 0-7-16,7-7 15 0,-2-1-15 0,8-8 16 16,3-5-16-16,-2 3 3 0,2-5-3 0,-2 6 3 15,2 2-3-15,-4 3 12 0,-3-2-12 0,4 5 13 16,-1 2-13-16,1-1 33 0,-1-1-33 0,-3-3 33 0,-5-2-33 16,5 6 1-16,0-1-1 0,-6 6 2 0,-2-1-2 15,-27 28 21-15,0 0-21 0,26-24 21 0,-2 3-21 16,-24 21 7-16,0 0-7 0,23-15 8 0,-7 0-8 15,-16 15 1-15,0 0-1 0,8-9 1 0,1 6-1 16,-9 3 56-16,0 0-56 0,0 0 57 0,-12 12-57 0,12-12-303 16,0 0 303-16,-21 27-303 0,-14 9 303 0,-17 24-1791 15</inkml:trace>
  <inkml:trace contextRef="#ctx0" brushRef="#br0" timeOffset="38250.37">11442 5954 998 0,'0'0'0'0,"0"0"0"0,0 0 0 0,0 0 288 16,0 0-288-16,0 0 289 0,-14 8-289 0,14-8 207 15,0 0-207-15,-9 7 208 0,1-2-208 0,8-5 165 16,0 0-165-16,-7 7 166 0,1 2-166 0,6-9 96 15,0 0-96-15,-3 5 97 0,3 2-97 0,0-7 58 16,0 0-58-16,12 6 58 0,6 6-58 0,-18-12 52 0,0 0-52 16,29 12 53-16,10 1-53 0,-39-13 71 0,0 0-71 15,45 8 71-15,6-3-71 0,-51-5 5 0,0 0-5 16,54 2 5-16,7-4-5 0,-61 2 25 0,0 0-25 0,56-1 26 16,0 1-26-16,-56 0 20 0,0 0-20 0,52-4 20 15,-4-1-20-15,-48 5 3 0,0 0-3 0,43-3 4 16,-6 3-4-16,-37 0 13 0,0 0-13 0,31-4 14 15,-4 4-14-15,-27 0 4 0,0 0-4 0,21 0 4 16,-9 4-4-16,-12-4 31 0,0 0-31 0,0 0 31 16,5 12-31-16,-5-12 15 0,0 0-15 0,-14 12 16 15,-7 3-16-15,21-15-1 0,0 0 1 0,-26 17 0 16,-9 2 0-16,35-19 13 0,0 0-13 0,-37 15 13 16,-3 3-13-16,40-18 3 0,0 0-3 0,-42 8 4 15,-2-1-4-15,44-7 13 0,0 0-13 0,-43 4 14 16,1-4-14-16,42 0 0 0,0 0 0 0,-39-7 0 15,4-2 0-15,35 9 1 0,0 0-1 0,-26-12 1 0,0 0-1 16,26 12 0-16,0 0 0 0,-19-15 0 0,5 3 0 16,14 12 2-16,0 0-2 0,-11-12 3 0,4 0-3 15,7 12-12-15,0 0 12 0,0-11-12 0,4 6 12 0,-4 5-35 16,0 0 35-16,17-8-35 0,10 4 35 0,-27 4 2 16,0 0-2-16,33-5 3 0,10 2-3 0,-43 3-10 15,0 0 10-15,41 0-9 0,2 0 9 0,-43 0 0 16,0 0 0-16,46 0 0 0,3 0 0 0,-49 0 3 15,0 0-3-15,47 0 4 0,0 0-4 0,-5 0-5 16,-2 0 5-16,-7 0-5 0,-8-4 5 0,3 4 34 16,0 0-34-16,-6 0 35 0,-8 0-35 0,7 0-7 15,0 0 7-15,-7 0-7 0,2 0 7 0,-4 0 20 0,2 0-20 16,-3 0 20-16,-1 4-20 0,-1-4 1 0,0 0-1 16,-4 0 2-16,0 0-2 0,-5 0 10 0,11 0-10 0,-11 0 11 15,7-4-11-15,-7 4 51 0,0 0-51 0,0 0 52 16,0 0-52-16,0 0 0 0,0 0 0 0,0 0 1 15,0 0-1-15,0 0 2 0,0 0-2 0,-7-3 2 16,-4-3-2-16,-3 3-87 0,-3-4 87 16,1 4-86-16,0 1 86 0,-5 2-273 0,0 3 273 0,-5 3-273 15,-7 0 273-15,-25 7-1804 0</inkml:trace>
  <inkml:trace contextRef="#ctx0" brushRef="#br0" timeOffset="38978.76">15642 5938 415 0,'0'0'0'16,"9"0"0"-16,1 0 0 0,11 0-252 0</inkml:trace>
  <inkml:trace contextRef="#ctx0" brushRef="#br0" timeOffset="39779.07">15637 5954 460 0,'0'0'0'0,"0"0"0"0,9-4 0 0,-9 4 388 0,0 0-388 0,0 0 388 15,0 0-388-15,0 0 230 0,0 0-230 0,0 0 231 16,0 0-231-16,0 0 119 0,0 0-119 0,0 0 119 15,0 0-119-15,0 0 94 0,10 4-94 0,-1-3 94 16,3 1-94-16,9 0 45 0,2 1-45 0,1-3 45 16,4 4-45-16,2-4 41 0,3 0-41 0,2 0 41 0,-3 0-41 15,4 3 63-15,-1-3-63 0,4 0 63 0,1 5-63 16,2-1 3-16,1-1-3 0,1-1 4 0,1-1-4 0,1 1 43 16,-1 2-43-16,3-4 44 0,-5 0-44 0,4 0 42 15,2 0-42-15,0 0 42 0,4 0-42 16,-4-6 33-16,1 0-33 0,1 2 34 0,-6 1-34 0,2 1-9 15,-1-1 9-15,1-1-8 0,-3 4 8 0,5-5 12 16,5 2-12-16,-5 3 12 0,-2 0-12 0,-2 0-9 16,1-4 9-16,-1 8-9 0,-5-4 9 0,4 1 44 15,1 3-44-15,-4-1 45 0,1 1-45 0,1-1-35 0,1-3 35 16,-6 2-35-16,-1-2 35 0,2 3 47 0,-3-3-47 16,-1 0 47-16,2 0-47 0,-4 0 0 0,4 0 0 15,-1 0 0-15,5-3 0 0,-10 1-4 0,2 2 4 0,-3 0-4 16,-4 0 4-16,-3-3 6 0,-2 3-6 0,-2-4 6 15,-1 4-6-15,-3-3 0 0,1 1 0 0,-7 0 1 16,-2 2-1-16,0-1-10 0,0-3 10 0,-7 4-9 16,5 0 9-16,-5 0 1 0,0 0-1 0,0 0 1 15,0 0-1-15,0 0 31 0,0 0-31 0,0 0 31 16,-5-8-31-16,-2 4-7 0,-2-3 7 0,4 6-7 16,-4-3 7-16,-3-1 13 0,-6 2-13 0,-4-1 13 15,-8 1-13-15,0-3-23 0,-3 3 23 0,2 0-22 16,-4 3 22-16,0-4 17 0,0 1-17 0,3 1 17 15,4 2-17-15,-1-3-10 0,-5-3 10 0,-1 3-10 16,-3 3 10-16,0-3 8 0,-3-3-8 0,15 5 8 16,7 1-8-16,-9 0-8 0,-2-2 8 0,1 2-8 0,-1 0 8 15,0 0 1-15,0 0-1 0,11 0 1 16,7 0-1-16,-5 0-9 0,-1 0 9 0,6 0-8 0,7-3 8 16,-4 3 13-16,-3 0-13 0,12 0 14 0,-7 0-14 15,7 0-14-15,0 0 14 0,0 0-13 0,0 0 13 0,0 0-1 16,10-4 1-16,-1 4-1 0,1-3 1 0,6 1-1 15,5 2 1-15,5 0-1 0,4 0 1 0,1 2-2 16,3 1 2-16,1-3-1 0,0 7 1 0,-1-7-15 16,3 0 15-16,0 2-14 0,-2-2 14 0,1 1 16 15,3-1-16-15,-1 2 17 0,3 2-17 0,6-1-9 16,0-3 9-16,0 2-9 0,2-2 9 0,-2 0 10 0,2-2-10 16,0 2 10-16,-2 0-10 0,0 0 1 0,0 0-1 15,2 0 2-15,4 2-2 0,-6-2 39 0,-2 0-39 16,-6 0 40-16,-4 0-40 0,-2 0 0 0,-2 1 0 15,-10 1 1-15,-7-2-1 0,2 4 1 0,0-4-1 16,-6 0 1-16,-8 0-1 0,-2 0 1 0,0 0-1 0,0 0 1 16,0 0-1-16,-7 0 1 0,-7 3-1 0,-9-1 1 15,-8 5-1-15,-11-4-52 0,-9 0 52 0,-3 3-52 16,-3-3 52-16,-5 2-186 0,1-1 186 0,-3 3-186 16,-5 1 186-16,-60 4-1691 0</inkml:trace>
  <inkml:trace contextRef="#ctx0" brushRef="#br0" timeOffset="42785.23">31735 11799 1031 0,'0'0'0'16,"0"0"0"-16,0 0 0 0,0 0 348 0,0 0-348 0,0 0 349 15,0 0-349-15,0 0 244 0,0 0-244 0,0 0 244 16,0 0-244-16,0 0 168 0,0 0-168 0,0 0 169 15,0 0-169-15,0 0 73 0,0 0-73 0,0 0 73 16,18 15-73-16,-18-15 91 0,0 0-91 0,12 23 92 16,4 8-92-16,-16-31 50 0,0 0-50 0,14 34 51 15,0 5-51-15,-14-39 51 0,0 0-51 0,14 38 51 16,1 2-51-16,-15-40 33 0,0 0-33 0,18 39 33 16,1-1-33-16,-19-38 22 0,0 0-22 0,23 36 23 15,1-3-23-15,-24-33 52 0,0 0-52 0,28 29 52 16,3-2-52-16,-31-27 17 0,0 0-17 0,30 22 17 0,-2-4-17 15,-28-18-5-15,0 0 5 0,25 13-5 16,-4-2 5-16,-21-11 28 0,0 0-28 0,17 7 28 0,-3-7-28 16,-14 0-22-16,0 0 22 0,9-4-22 0,-6-3 22 15,-3 7 42-15,0 0-42 0,0-7 43 0,-3-3-43 0,3 10-20 16,0 0 20-16,-5-9-19 0,-2 1 19 0,7 8 0 16,0 0 0-16,-7-5 1 0,-2 0-1 0,9 5-5 15,0 0 5-15,-12-4-5 0,-6 2 5 0,18 2-2 16,0 0 2-16,-24 2-1 0,-8 5 1 0,32-7-1 15,0 0 1-15,-31 10-1 0,-1 8 1 0,32-18-3 16,0 0 3-16,-31 24-3 0,-1 6 3 0,32-30 6 16,0 0-6-16,-26 30 7 0,2 0-7 0,24-30-1 0,0 0 1 15,-18 25-1-15,8-5 1 0,10-20-117 16,0 0 117-16,-4 10-116 0,10-8 116 0,-6-2-344 0,0 0 344 0,14-7-344 16,8-10 344-16,15-9-1693 0</inkml:trace>
  <inkml:trace contextRef="#ctx0" brushRef="#br0" timeOffset="46815.87">2738 5207 1244 0,'0'0'0'0,"-16"2"0"0,-10 1 0 0,5 4 287 0,-2 5-287 15,-3-3 288-15,1-3-288 0,-1 12 246 16,5 1-246-16,-1-4 247 0,-5 2-247 0,6 2 154 0,4 2-154 16,-4-4 154-16,4 2-154 0,-1 0 110 0,1 1-110 15,1-1 111-15,-5 5-111 0,3 0 66 0,4 0-66 16,0 4 66-16,2 4-66 0,4 4 38 0,1 11-38 0,5-8 38 15,-2 2-38-15,8-5 18 0,1-5-18 0,4-3 19 16,-1-4-19-16,5 0 52 0,1 0-52 0,-2-5 53 16,0-4-53-16,6 2 15 0,-1-1-15 0,-3-4 15 15,-2-9-15-15,6 6 1 0,3-1-1 0,0 1 1 16,1-2-1-16,12-1 56 0,4 0-56 0,6-6 56 16,3-6-56-16,-3 0 3 0,-1-3-3 0,-4-6 3 15,-10-3-3-15,1 0 2 0,-4-3-2 0,-5 2 2 16,-3-2-2-16,-1-3 53 0,1-1-53 0,-6-3 53 15,2-1-53-15,-5-7 6 0,-2 0-6 0,-2-2 7 16,-5 2-7-16,0 0 7 0,-5 4-7 0,-2-3 8 16,-4 6-8-16,-1 2-8 0,0-4 8 0,-2 5-8 0,-4 4 8 15,3-2 6-15,-3 3-6 0,1 2 7 0,-4-1-7 16,-6 8-27-16,1 5 27 0,-4 2-27 0,-8 1 27 16,7 8 5-16,1 8-5 0,-9 0 6 0,1 5-6 15,3 2 0-15,-3-1 0 0,3 3 0 0,2 0 0 0,-2 6-1 16,0 1 1-16,0-1 0 0,1 1 0 0,5 8 11 15,3 0-11-15,3 3 11 0,5 2-11 0,6-1-15 16,3-4 15-16,6-5-14 0,3-9 14 0,9 4 0 16,-1-2 0-16,1-5 0 0,3-4 0 0,6 4 8 15,8 2-8-15,-10-9 8 0,-7-7-8 0,11 5-1 16,7-1 1-16,1-3-1 0,0 3 1 0,7-4 45 16,5 2-45-16,2-7 45 0,5 0-45 15,0-7-11-15,0-1 11 0,0-4-10 16,-6-7 10-16,-3 2 6 0,0-7-6 0,-8 1 7 0,-9-1-7 15,2 0 10-15,-2-7-10 0,-4 2 10 0,-5-5-10 0,-1 5 1 0,-4-4-1 0,-7 6 1 16,0-1-1-16,-4 1 15 0,-4 3-15 0,-1 0 15 16,-5 0-15-16,2-1 3 0,-6 3-3 0,1 2 3 15,-4 1-3-15,-4 2-2 0,-1-2 2 0,-4 1-1 16,-1 3 1-16,-2 6-2 0,1 6 2 0,-3 3-2 16,0 3 2-16,2 6-37 0,0 3 37 0,5 4-37 15,-2 1 37-15,9 3 22 0,1 6-22 0,2-2 22 16,1 0-22-16,4 0-31 0,5 0 31 0,2 4-31 15,3-1 31-15,3 0 3 0,3 1-3 0,1-2 4 16,1-2-4-16,4-2-1 0,3-7 1 0,-1-3 0 16,1-3 0-16,3 0 1 0,8-6-1 0,-5 1 1 0,-6-4-1 15,9 0 1-15,5-4-1 0,6-4 1 0,6-3-1 16,-5-4 9-16,-3-2-9 0,-4-4 9 0,-5 2-9 16,2-1 4-16,-2-3-4 0,-7 3 4 0,-6 1-4 0,-1 2 37 15,2-4-37-15,-4 2 37 0,-5 7-37 16,4-3-23-16,-2-1 23 0,-4 4-22 0,-5 4 22 15,2-1 3-15,-8-1-3 0,-1 5 3 0,-3-2-3 16,0 5-3-16,-1-1 3 0,-3 3-3 0,-5 3 3 0,5 6 4 16,-4-1-4-16,8 4 5 0,-4 0-5 0,4 7 1 15,3-2-1-15,-4 6 1 0,6-3-1 0,0 1-25 0,6 3 25 16,1 2-24-16,2-2 24 0,-1 0-1 16,8-4 1-16,-1-1 0 0,-1-2 0 0,5-1-6 0,2-4 6 15,-1-5-5-15,1-2 5 0,3-2 4 16,2-3-4-16,-1 0 4 0,0 0-4 0,5-7 0 0,-1-1 0 15,4-4 0-15,0-4 0 0,0-1 34 0,-3-7-34 0,-4 2 35 16,-5 1-35-16,3-3-13 0,-7 0 13 0,2 3-13 16,-7 6 13-16,0 0 10 0,0-1-10 0,-4 1 11 15,-1 3-11-15,2-4 0 0,-6 4 0 0,0 4 0 16,-3-1 0-16,-5 0 0 0,-4 6 0 16,1 0 0-16,-4-1 0 0,1 8-8 0,2-1 8 0,0 2-7 15,-1 5 7-15,1 4-18 0,0 2 18 0,3 3-18 16,-3 1 18-16,7 1 4 0,5 4-4 0,-3 5 5 15,-3 1-5-15,6 1-2 0,4-1 2 0,-1-4-1 16,3-2 1-16,3-5 3 0,3-4-3 0,3-1 3 16,-1-6-3-16,2-1-11 0,2-1 11 0,3-5-10 0,-4-1 10 15,6-2 22-15,0-4-22 0,2 1 22 16,2-4-22-16,-4-4-10 0,3-4 10 0,2-1-10 16,-1-2 10-16,-1-5 4 0,6-3-4 0,-7-1 5 15,-2 1-5-15,-2 3 0 0,-3 3 0 0,-1-1 0 16,-2 5 0-16,1-2 7 0,-2 2-7 0,-9 5 8 15,-4 0-8-15,-1-1 0 0,-9 1 0 0,4 6 0 0,-1 0 0 0,1 3 15 16,-4 0-15-16,-3 3 15 0,0 3-15 0,4 0-25 16,-6 6 25-16,6 3-24 0,-3-3 24 0,3 6 18 15,3 1-18-15,-3-1 18 0,4 6-18 0,-1-1-41 16,6 8 41-16,-1-1-41 0,-3 1 41 0,12-28 29 16,0 0-29-16,-7 32 29 0,1-1-29 0,6-31-26 0,0 0 26 15,0 28-25-15,0-4 25 0,0-24 12 0,0 0-12 16,6 17 12-16,6-5-12 0,-12-12-4 0,0 0 4 15,21 3-3-15,9-8 3 0,-30 5 16 0,0 0-16 0,34-15 17 16,5-13-17-16,-39 28 1 0,0 0-1 0,40-36 2 16,2-3-2-16,-42 39 0 0,0 0 0 0,35-40 0 15,-2 1 0-15,-33 39 2 0,0 0-2 0,26-36 2 16,-5 3-2-16,-21 33 1 0,0 0-1 0,9-26 1 16,-9 6-1-16,0 20-4 0,0 0 4 0,-9-16-4 15,-12 11 4-15,21 5 4 0,0 0-4 0,-21 0 5 16,-8 5-5-16,29-5-18 0,0 0 18 0,-27 16-18 15,-4 4 18-15,31-20-9 0,0 0 9 0,-24 31-8 16,-3 12 8-16,27-43 0 0,0 0 0 0,-17 40 1 16,8 4-1-16,9-44-11 0,0 0 11 0,-5 34-10 15,1-1 10-15,4-33 9 0,0 0-9 0,6 24 10 16,2-5-10-16,-8-19-1 0,0 0 1 0,34 14-1 0,13-4 1 16,-47-10 16-16,0 0-16 0,49 2 17 0,5-7-17 15,-54 5-8-15,0 0 8 0,47-19-8 0,-3-9 8 16,-44 28 3-16,0 0-3 0,35-32 4 0,-4-4-4 0,-31 36 8 15,0 0-8-15,25-35 8 0,-8 3-8 0,-17 32 0 16,0 0 0-16,9-28 0 0,-9 4 0 0,0 24 1 16,0 0-1-16,-9-20 1 0,-8-1-1 0,17 21 0 15,0 0 0-15,-27-12 1 0,-8 5-1 0,35 7-11 16,0 0 11-16,-42 0-11 0,-1 5 11 0,43-5 0 16,0 0 0-16,-42 14 1 0,-2 10-1 0,44-24-17 15,0 0 17-15,-35 33-17 0,2 11 17 0,33-44-2 0,0 0 2 16,-23 43-1-16,2 0 1 0,21-43 14 0,0 0-14 15,-8 36 15-15,4-3-15 0,4-33-4 0,0 0 4 16,0 24-3-16,4-9 3 0,-4-15 0 0,0 0 0 0,22 16 1 16,20-1-1-16,-42-15 7 0,0 0-7 0,39 3 8 15,4-3-8-15,-43 0-2 0,0 0 2 0,42-6-1 16,2-10 1-16,-44 16 0 0,0 0 0 0,31-20 0 16,-3-13 0-16,-8 6 3 0,-5-4-3 0,-6 3 4 15,-4-3-4-15,-5 31 31 0,0 0-31 0,0-25 31 16,-5-3-31-16,5 28-22 0,0 0 22 0,-9-24-22 15,-8 2 22-15,17 22 13 0,0 0-13 0,-21-12 13 16,-5 7-13-16,0 5-5 0,-4 3 5 0,4 9-5 16,-1 0 5-16,3 5 0 0,1 5 0 0,2 4 0 15,4 5 0-15,-1 0-7 0,6-4 7 0,3 3-7 16,-3-8 7-16,7 2 0 0,-2-3 0 0,5-6 0 16,2 0 0-16,0-15-4 0,0 0 4 0,2 12-3 15,5-3 3-15,-7-9-3 0,0 0 3 0,9 5-2 0,5-1 2 16,7-4 3-16,5-5-3 0,3-2 3 0,6-5-3 15,-1-4 37-15,-3-1-37 0,-1-2 37 0,-9-1-37 0,1-4-6 16,-1-7 6-16,-8 3-6 0,-3 4 6 16,-3-3 0-16,-2 3 0 0,-1 6 1 0,-4 3-1 0,0 0-10 15,0-1 10-15,-5 4-10 0,-8 4 10 16,5-3 7-16,-5 6-7 0,-4 0 8 0,-1 2-8 0,1-1-4 16,-4 4 4-16,0 4-3 0,-5-4 3 0,5 8-22 0,-2-1 22 15,-1 5-22-15,4 0 22 0,0 5 1 0,4 2-1 16,2 5 2-16,2 4-2 0,3-1-16 0,4-1 16 15,1-2-15-15,-1-2 15 0,7-3 1 0,5-2-1 16,-2-5 1-16,-2 0-1 0,11-3-5 0,2-2 5 0,-2-2-4 16,-2-4 4-16,9-1 16 0,2-1-16 0,1-1 17 15,-4-1-17-15,6-4-3 0,4-2 3 0,-4-3-3 16,-2-3 3-16,-3-2 12 0,-3-6-12 0,-1 6 12 16,-5 2-12-16,-3-1-7 0,-4-1 7 0,-1 3-7 15,-8 2 7-15,4 0 3 0,0 0-3 0,-5 4 4 16,-7-1-4-16,3 2-2 0,-7 2 2 0,2 2-1 15,-3-1 1-15,-4 4-6 0,-5 0 6 0,-4 7-5 16,-1-2 5-16,-3 7-14 0,-4 4 14 0,3 6-13 16,0 7 13-16,5-1 33 0,8-1-33 0,-3 1 33 15,4-3-33-15,7 1-21 0,-1-2 21 0,4-3-21 16,2-2 21-16,6-2 3 0,3-2-3 0,0-3 3 16,0-5-3-16,3 2 0 0,3-6 0 0,-1-1 0 15,2-2 0-15,7-5 26 0,1-4-26 0,3 2 26 0,-1-1-26 16,6-4-438-16,7-4 438 0,-6 4-438 15,3-3 438-15,25-16-1873 0</inkml:trace>
  <inkml:trace contextRef="#ctx0" brushRef="#br0" timeOffset="49063.55">2360 7292 1300 0,'0'0'0'0,"0"0"0"0,-5 0 0 15,5 0 332-15,0 0-332 0,0 0 333 0,-12 0-333 16,12 0 276-16,0 0-276 0,-5 0 276 0,-4 4-276 16,9-4 199-16,0 0-199 0,0 0 199 0,-9 0-199 15,9 0 78-15,0 0-78 0,0 0 78 0,-7 12-78 0,7-12 62 16,0 0-62-16,0 19 62 0,0 1-62 0,0-20 45 16,0 0-45-16,0 33 46 0,4 10-46 0,-4-43 10 15,0 0-10-15,3 39 10 0,-1 1-10 0,-2-40 60 16,0 0-60-16,7 32 61 0,-2-1-61 0,-5-31 17 15,0 0-17-15,5 24 17 0,4-8-17 0,-9-16 3 16,0 0-3-16,12 12 3 0,4-9-3 0,-16-3 3 16,0 0-3-16,19-12 4 0,6-12-4 0,-25 24 35 0,0 0-35 15,35-38 35-15,7-12-35 0,-42 50 0 0,0 0 0 16,52-51 0-16,13-7 0 0,-65 58 12 0,0 0-12 16,77-69 12-16,13-8-12 0,-90 77-8 0,0 0 8 0,91-79-7 15,0-2 7-15,-91 81 8 0,0 0-8 0,86-70 8 16,-1 10-8-16,-85 60-1 0,0 0 1 0,65-45-1 15,-9 12 1-15,-56 33 1 0,0 0-1 0,44-25 1 16,-15 8-1-16,-29 17 0 0,0 0 0 0,27-12 0 16,-15 5 0-16,-12 7-1 0,0 0 1 0,14-5-1 15,-11 5 1-15,-3 0 15 0,0 0-15 0,0 0 15 16,-17 3-15-16,17-3 0 0,0 0 0 0,-18 9 0 16,-6 3 0-16,24-12-167 0,0 0 167 0,-30 13-166 15,-1 3 166-15,31-16-416 0,0 0 416 0,-30 15-416 16,0 1 416-16,-26 11-1660 0</inkml:trace>
  <inkml:trace contextRef="#ctx0" brushRef="#br0" timeOffset="49745.59">2416 8209 1177 0,'0'0'0'0,"0"0"0"15,0 7 0-15,0-7 409 0,0 0-409 0,0 8 409 16,4-1-409-16,-4-7 308 0,0 0-308 0,2 14 309 0,1 5-309 16,-3-19 212-16,0 0-212 0,4 27 212 0,1 6-212 15,-5-33 132-15,0 0-132 0,7 36 133 0,-5 7-133 16,-2-43 51-16,0 0-51 0,3 39 51 0,0 6-51 0,-3-45 47 16,0 0-47-16,6 43 47 0,-6-1-47 0,0-42 26 15,0 0-26-15,3 37 26 0,-1-1-26 0,-2-36 16 16,0 0-16-16,7 24 17 0,-2-4-17 0,-5-20 28 15,0 0-28-15,16 10 28 0,7-13-28 0,-23 3 2 16,0 0-2-16,38-15 2 0,11-15-2 0,-49 30 7 16,0 0-7-16,59-42 7 0,6-13-7 0,-65 55 8 15,0 0-8-15,89-83 8 0,19-20-8 0,-108 103 7 0,0 0-7 16,109-89 8-16,-1-2-8 0,-108 91 3 0,0 0-3 16,101-94 4-16,-4 1-4 0,-97 93 12 0,0 0-12 15,90-82 12-15,-6 10-12 0,-84 72-5 0,0 0 5 0,70-55-4 16,-10 13 4-16,-60 42 1 0,0 0-1 0,43-29 1 15,-17 12-1-15,-26 17-1 0,0 0 1 0,18-8-1 16,-11 8 1-16,-7 0-16 0,0 0 16 0,-7 8-15 16,-11 8 15-16,18-16-207 0,0 0 207 0,-29 27-207 15,-11 11 207-15,-29 27-2337 0</inkml:trace>
  <inkml:trace contextRef="#ctx0" brushRef="#br0" timeOffset="56394.32">6152 10069 315 0,'0'0'0'0,"0"0"0"0,-9 12 0 0,9-12 350 0,0 0-350 0,-7 15 350 15,2 6-350-15,5-21 215 0,0 0-215 16,-9 21 215-16,4 3-215 0,5-24 172 0,0 0-172 0,-7 19 172 16,2-2-172-16,5-17 89 0,0 0-89 0,-4 13 89 15,2-1-89-15,2-12 33 0,0 0-33 0,-3 9 34 16,3-5-34-16,0-4 25 0,0 0-25 0,0 0 26 16,0 0-26-16,0 0 21 0,0 0-21 0,5-13 21 15,7-9-21-15,-12 22 45 0,0 0-45 0,12-29 45 16,2-10-45-16,-14 39-17 0,0 0 17 0,13-35-16 15,1-1 16-15,-14 36 13 0,0 0-13 0,15-29 13 16,-4 2-13-16,-11 27 44 0,0 0-44 0,12-24 45 16,-7 8-45-16,-5 16 42 0,0 0-42 0,4-12 43 15,-4 3-43-15,0 9 59 0,0 0-59 0,0 0 59 0,0 0-59 16,0 0-101-16,0 0 101 0,0 0-101 0,7 16 101 16,2 1-1640-16</inkml:trace>
  <inkml:trace contextRef="#ctx0" brushRef="#br0" timeOffset="57261.99">6681 10431 1110 0,'0'0'0'0,"0"0"0"16,0 0 0-16,0 0 250 0,0 0-250 0,0 0 251 16,0 12-251-16,0-12 260 0,0 0-260 0,0 14 260 15,-3 6-260-15,3-20 180 0,0 0-180 0,0 31 180 0,0 14-180 16,0-45 102-16,0 0-102 0,3 41 102 0,-3 6-102 16,0-47 68-16,0 0-68 0,2 42 69 0,-2 3-69 15,0-45 32-15,0 0-32 0,0 43 32 0,-2 0-32 16,2-43 33-16,0 0-33 0,0 41 34 0,-3-5-34 0,3-36 6 15,0 0-6-15,-4 28 6 0,2-8-6 16,2-20 41-16,0 0-41 0,0 16 42 0,0-8-42 0,0-8 42 16,0 0-42-16,0 0 42 0,2-10-42 0,-2 10-4 15,0 0 4-15,0-16-3 0,0-8 3 0,0 24 15 16,0 0-15-16,-2-25 16 0,-1-5-16 0,3 30 0 0,0 0 0 16,-5-27 0-16,-4-7 0 0,0 8 1 0,2 2-1 15,2 0 2-15,-2 0-2 0,5-2-3 0,-1 0 3 16,3-1-3-16,-6-2 3 0,6 3-1 15,-3 2 1-15,3 3-1 0,0 6 1 0,0 1-23 0,0 0 23 16,0 4-22-16,0 5 22 0,0 5-8 0,-5-12 8 0,5 12-7 16,0 0 7-16,0 0-10 0,0 0 10 0,0 0-9 15,-9 3 9-15,9-3-17 0,-12 2 17 0,6 2-16 16,-2 1 16-16,1 2-3 0,2 1 3 0,-2 4-3 16,1 2 3-16,1 7-3 0,-4-3 3 0,6-2-2 15,-2-4 2-15,1 0 0 0,1-4 0 0,1 1 0 16,2-6 0-16,0-3-1 0,-4 9 1 0,4-9-1 15,0 0 1-15,0 0-1 0,0 0 1 0,0 0-1 16,0 0 1-16,0 0 0 0,6-9 0 0,-3 3 0 16,1-1 0-16,1-4-3 0,-2-1 3 0,3-1-3 15,2-1 3-15,1-1 0 0,0-4 0 0,0 2 0 16,-1 1 0-16,4 1 12 0,1-1-12 0,-5 2 12 0,1 2-12 16,0 0-1-16,0 0 1 0,-1 6 0 0,-4-3 0 15,1 2-21-15,0 2 21 0,-5 5-21 0,0 0 21 16,0 0-15-16,9-2 15 0,-2 6-15 0,2 3 15 15,3 1-20-15,2 4 20 0,-5 0-19 0,-1-2 19 16,5 4 1-16,-5 2-1 0,1-4 1 0,0-2-1 0,3 4 39 16,-1-1-39-16,1 6 40 0,0 4-40 0,0-8-199 15,-3-3 199-15,0 0-198 0,-4 3 198 0,11 15-1859 16</inkml:trace>
  <inkml:trace contextRef="#ctx0" brushRef="#br0" timeOffset="57982.66">5984 10683 1177 0,'0'0'0'0,"0"0"0"0,-5 11 0 15,5-11 285-15,-7 10-285 0,2-3 286 0,1 0-286 16,1 3 209-16,1-3-209 0,-2 5 210 0,1 0-210 0,1 3 128 16,-5 6-128-16,5-6 129 0,-1 6-129 0,-1-4 46 15,3 2-46-15,1-3 47 0,0-1-47 0,0-3 13 16,0 0-13-16,0-3 14 0,-4-3-14 0,4-6 41 16,4 9-41-16,-4-9 42 0,0 0-42 0,0 0 11 0,0 0-11 15,0 0 11-15,0 0-11 0,0 0 71 0,8-15-71 16,-6 3 71-16,5 0-71 0,-2 0-2 0,-1-7 2 15,1 1-1-15,-1 3 1 0,-3-6 22 0,3 3-22 16,-4-1 22-16,0 2-22 0,0-6-39 0,0-1 39 0,0 2-39 16,0 0 39-16,0-2-2 0,0-6 2 0,-4 3-2 15,3-2 2-15,2 3-1 0,3 0 1 0,-1 6-1 16,-1 2 1-16,1 0-18 0,1 4 18 0,-1 4-18 16,-1 1 18-16,-2 2 5 0,0 2-5 0,0 5 6 15,0-9-6-15,0 9 0 0,0 0 0 0,0 0 0 16,-2 9 0-16,2-9 0 0,-10 9 0 0,5-1 1 15,-4 1-1-15,0 4 0 0,1 3 0 0,2 1 0 16,-2-1 0-16,-1 2 7 0,-3 5-7 0,5-1 8 16,1-1-8-16,1 1-16 0,2-1 16 0,-1-3-15 15,4 0 15-15,0-10 8 0,0-4-8 0,0-4 8 16,7 8-8-16,-7-8 0 0,9 4 0 0,-9-4 1 16,9 3-1-16,-4-6 22 0,4-3-22 0,-9 6 23 15,12-3-23-15,-7 0 44 0,2-3-44 0,7-11 44 16,3-8-44-16,-1 0-2 0,2-2 2 0,-8 8-1 0,2 5 1 15,-3 1 6-15,3 2-6 0,-6 5 7 0,1 0-7 0,-2 1 24 16,4-2-24-16,-9 7 25 0,8-3-25 0,-1 3-205 16,2 0 205-16,-9 0-204 0,0 0 204 0,0 0-1770 15</inkml:trace>
  <inkml:trace contextRef="#ctx0" brushRef="#br0" timeOffset="59095.49">9863 10335 1659 0,'0'0'0'0,"0"0"0"16,-14 3 0-16,14-3 314 0,0 0-314 0,0 0 315 16,-9 6-315-16,9-6 211 0,0 0-211 0,0 10 212 15,2 4-212-15,-2-14 130 0,0 0-130 0,3 25 131 16,1 8-131-16,-4-33 101 0,0 0-101 0,0 43 102 16,1 8-102-16,-1-51 42 0,0 0-42 0,0 50 43 0,0 0-43 15,0-50 24-15,0 0-24 0,0 48 25 0,-1 0-25 16,1-48-7-16,0 0 7 0,0 40-6 0,0-10 6 15,0-30 34-15,0 0-34 0,0 28 34 0,1-8-34 16,-1-20 25-16,0 0-25 0,4 16 26 0,-4-6-26 0,0-10 26 16,0 0-26-16,0 0 26 0,0 0-26 15,0 0 1-15,0 0-1 0,-5-12 2 0,-2-8-2 0,7 20 0 16,0 0 0-16,-6-24 1 0,-2-6-1 0,8 30-3 16,0 0 3-16,-9-34-3 0,2-11 3 0,7 45-8 15,0 0 8-15,-2-48-7 0,-1-7 7 0,3 55-4 16,0 0 4-16,0-46-3 0,3 2 3 0,-3 44-1 15,0 0 1-15,4-38 0 0,1 7 0 0,-5 31 0 0,0 0 0 16,5-22 1-16,2 3-1 0,-7 19-17 16,0 0 17-16,5-14-17 0,1 7 17 0,-6 7 15 0,0 0-15 15,3-8 16-15,1 4-16 0,-4 4-40 0,0 0 40 16,0 0-40-16,-16 4 40 0,16-4 48 0,0 0-48 16,-14 8 48-16,-7 2-48 0,21-10-43 0,0 0 43 0,-21 9-43 15,-2 0 43-15,23-9 14 0,0 0-14 0,-21 6 15 16,-5 0-15-16,26-6-17 0,0 0 17 0,-17 3-17 15,-1-3 17-15,18 0 20 0,0 0-20 0,-12 0 20 16,7 0-20-16,5 0-9 0,0 0 9 0,0 0-9 16,0 0 9-16,0 0-33 0,0 0 33 0,17-7-33 15,13-1 33-15,-30 8-9 0,0 0 9 0,31-11-9 16,3 1 9-16,-34 10-3 0,0 0 3 0,40-12-3 16,-2-2 3-16,-38 14 35 0,0 0-35 0,33-10 36 15,-1 3-36-15,-32 7 0 0,0 0 0 0,21-9 0 0,-4 6 0 16,-17 3-6-16,0 0 6 0,18 2-6 15,-4 3 6-15,-14-5-22 0,0 0 22 0,12 14-22 0,0 6 22 16,-12-20-874-16,0 0 874 0,9 19-874 0,3 0 874 0,7 19-895 16</inkml:trace>
  <inkml:trace contextRef="#ctx0" brushRef="#br0" timeOffset="64626.09">18654 12019 1603 0,'0'0'0'0,"9"-26"0"0,5-15 0 0,-14 18 342 16,-4 6-342-16,-4 22 342 0,-6 16-342 0,-2-6 270 16,2 3-270-16,5-6 271 0,6-6-271 0,3-6 129 15,-9 6-129-15,9-6 129 0,-5-9-129 0,0-3 46 16,-1-7-46-16,8-5 47 0,2-7-47 0,1 2 87 0,-3-4-87 15,5 8 87-15,-2 2-87 0,4-1-13 0,3 2 13 16,-3 1-13-16,-2 8 13 0,7-4 34 0,-1-1-34 16,5 1 35-16,3-2-35 0,0 4-37 0,0-1 37 15,2 8-36-15,1 4 36 0,-3 6 13 0,-2 5-13 0,2 5 14 16,-3 0-14-16,-1 7 7 0,-1 5-7 0,-2 0 8 16,-2 3-8-16,-3 6 32 0,-9 3-32 0,2 7 33 15,-2 5-33-15,-6-5-13 0,-2-2 13 0,1-5-13 16,1-1 13-16,1-8 35 0,-4 0-35 0,6-1 35 15,-1-2-35-15,-4-1-44 0,-3-5 44 0,6-4-43 16,3-5 43-16,-3 1 55 0,0-3-55 0,5-7 56 16,0 0-56-16,0 0-2 0,-7-2 2 0,7 2-1 15,7-10 1-15,-9 0 4 0,0-2-4 0,2 1 5 16,2 3-5-16,0-3-21 0,3-2 21 0,4-11-21 16,6-9 21-16,-1-5 22 0,-5-5-22 0,3 0 23 15,-1 1-23-15,-11 42-29 0,0 0 29 0,16-49-29 0,1-7 29 16,-17 56 0-16,0 0 0 0,19-53 0 0,4-1 0 15,-23 54 0-15,0 0 0 0,19-48 0 0,-1 5 0 0,-18 43-32 16,0 0 32-16,15-34-32 0,-6 5 32 16,-9 29 15-16,0 0-15 0,5-22 15 0,1 6-15 0,-6 16 53 15,0 0-53-15,0-8 54 0,-2 6-54 0,2 2 24 16,0 0-24-16,-12 10 25 0,-4 13-25 0,16-23 0 16,0 0 0-16,-18 27 1 0,-1 9-1 0,19-36 27 15,0 0-27-15,-21 45 27 0,4 6-27 0,17-51 10 16,0 0-10-16,-6 62 10 0,8 7-10 0,-2-69 18 0,0 0-18 15,12 60 18-15,11-2-18 0,-23-58 25 0,0 0-25 16,30 45 26-16,7-11-26 0,-37-34 2 0,0 0-2 16,57 27 3-16,17-9-3 0,-74-18-131 0,0 0 131 0,76 0-130 15,3-12 130-15,77-4-2516 0</inkml:trace>
  <inkml:trace contextRef="#ctx1" brushRef="#br0">31609 17019 0,'0'0'16,"0"10"-1</inkml:trace>
  <inkml:trace contextRef="#ctx0" brushRef="#br0" timeOffset="65842.53">22224 11207 1289 0,'0'0'0'0,"0"0"0"0,10 5 0 0,-10-5 359 0,0 0-359 16,0 0 359-16,0 0-359 0,0 0 248 0,0 0-248 15,0 0 248-15,0 0-248 0,0 0 184 0,0 0-184 16,0 0 184-16,0 0-184 0,0 0 117 0,0 0-117 0,0 0 118 16,-16 12-118-16,16-12 25 0,0 0-25 0,-12 17 26 15,-2 6-26-15,14-23 34 0,0 0-34 0,-10 39 35 16,3 12-35-16,7-51 63 0,0 0-63 0,-5 52 64 15,3 5-64-15,2-57 12 0,0 0-12 0,0 49 12 16,2-4-12-16,-2-45 0 0,0 0 0 0,8 36 0 16,4-9 0-16,-12-27 36 0,0 0-36 0,16 19 36 15,2-7-36-15,-1-5 0 0,-1-7 0 0,-2-1 0 16,-4-6 0-16,1-2-1 0,-2-3 1 0,-2 0 0 16,-2-3 0-16,2-1 6 0,2-4-6 0,-1-8 6 15,1-4-6-15,-2-1 1 0,0 2-1 0,-2 7 1 16,-1 5-1-16,1 0 8 0,-2 2-8 0,3 5 8 0,-3 0-8 15,2 0 1-15,-3 0-1 0,0 2 1 0,-2 5-1 16,0 5-5-16,2-11 5 0,-2 11-5 0,0 0 5 16,0 0-9-16,0 0 9 0,0 0-9 0,0 0 9 0,0 0-10 15,8 14 10-15,-2-2-9 0,-1 0 9 16,2 5 33-16,0 5-33 0,0 3 34 0,0 0-34 0,0 1-37 16,0 1 37-16,2-1-36 0,1-2 36 0,1-1 41 15,1-8-41-15,2-3 42 0,1-3-42 0,5-3-24 16,1 0 24-16,-4-3-23 0,1-6 23 0,1 1 31 15,2-3-31-15,-6 0 31 0,-2-1-31 0,2-4 10 16,3-5-10-16,-4-2 11 0,3-7-11 0,-1 1-3 0,-2-3 3 16,-5 8-2-16,-4 2 2 0,0-3 3 0,1 0-3 15,-3-3 3-15,-1-9-3 0,1 4-6 0,-3-2 6 16,0 10-6-16,-5 7 6 0,2-6-5 0,-4 3 5 0,-6-19-4 16,-2-7 4-16,-1-2-3 0,0-2 3 0,7 21-3 15,6 10 3-15,-1 4 0 0,1 3 0 0,-11-10 0 16,-5-5 0-16,3 4 7 0,0 3-7 0,4 6 8 15,7 4-8-15,5 5-307 0,-9 4 307 0,11 6-307 16,5 7 307-16,2 11-2054 0</inkml:trace>
  <inkml:trace contextRef="#ctx0" brushRef="#br0" timeOffset="67195.59">29169 11023 1905 0,'0'0'0'0,"0"0"0"15,0 0 0-15,0 0 229 0,0 0-229 0,0 0 229 16,3 11-229-16,-3-11 194 0,0 0-194 0,2 15 194 0,1 0-194 16,-3-15 93-16,0 0-93 0,2 24 93 0,0 4-93 15,-2-28 27-15,0 0-27 0,7 29 27 0,0 2-27 16,-7-31 34-16,0 0-34 0,9 27 34 0,-1-1-34 16,-8-26 12-16,0 0-12 0,9 23 12 0,1-10-12 0,-10-13 42 15,0 0-42-15,13 12 42 0,2-5-42 0,-15-7 43 16,0 0-43-16,28 4 43 0,9-10-43 0,-37 6-8 15,0 0 8-15,37-6-8 0,3-6 8 0,-40 12 43 16,0 0-43-16,35-19 44 0,-4-2-44 0,-31 21-42 16,0 0 42-16,28-29-41 0,-5-5 41 0,-23 34 50 15,0 0-50-15,17-43 51 0,-1-2-51 0,-16 45-20 0,0 0 20 16,12-39-20-16,-3 4 20 0,-9 35 2 0,0 0-2 16,9-22 3-16,-4 8-3 0,-5 14 65 0,0 0-65 15,5 10 65-15,1 20-65 0,-6-30 9 0,0 0-9 0,7 37 10 16,1 13-10-16,-8-50 5 0,0 0-5 0,11 55 5 15,-1 9-5-15,-10-64 34 0,0 0-34 0,9 87 34 16,0 21-34-16,-9-108 13 0,0 0-13 0,7 89 14 16,-4-6-14-16,-3-83 36 0,0 0-36 0,4 69 37 15,-4-6-37-15,2-20 12 0,-2-14-12 0,-2-5 13 16,-2-5-13-16,3-4 2 0,-3 1-2 0,-1-2 2 16,0-4-2-16,5-10 36 0,0 0-36 0,-13 15 37 15,-8 3-37-15,21-18 1 0,0 0-1 0,-19 12 1 16,-4 0-1-16,-5-9 6 0,-6-6-6 0,4-4 7 15,0-7-7-15,-7-1 3 0,-3-6-3 0,11 2 4 16,2-5-4-16,3 0-1 0,-1 2 1 0,13 1 0 16,9 2 0-16,-3-1-3 0,5-1 3 0,16 0-3 0,12 3 3 15,4-3-14-15,9-3 14 0,2-5-13 0,2-9 13 16,1-1-4-16,4-11 4 0,-3 9-4 0,-3-1 4 16,-2 5-32-16,-3 4 32 0,-1 0-32 0,-2 6 32 0,0-1-168 15,-2 3 168-15,-5-1-168 0,-6 2 168 0,-1 2-475 16,-5 1 475-16,-2 0-474 0,-2 3 474 0,15-22-1597 15</inkml:trace>
  <inkml:trace contextRef="#ctx0" brushRef="#br0" timeOffset="69080.88">19133 13906 998 0,'0'0'0'15,"0"0"0"-15,-14 13 0 0,14-13 238 0,0 0-238 0,-7 6 239 16,-2 1-239-16,9-7 123 0,0 0-123 0,-12 14 124 16,-2 3-124-16,14-17 29 0,0 0-29 0,-24 33 29 15,-4 10-29-15,28-43 32 0,0 0-32 0,-32 48 32 16,-4 5-32-16,36-53 30 0,0 0-30 0,-34 53 30 15,-1 2-30-15,35-55 69 0,0 0-69 0,-29 48 70 16,2-2-70-16,27-46 75 0,0 0-75 0,-22 36 75 16,1-6-75-16,21-30 112 0,0 0-112 0,-16 20 113 15,6-6-113-15,10-14 82 0,0 0-82 0,-7 2 82 0,1-11-82 16,6 9 23-16,0 0-23 0,6-24 24 16,4-12-24-16,-10 36 34 0,0 0-34 0,14-45 35 0,5-11-35 15,-19 56 10-15,0 0-10 0,23-60 11 0,3-7-11 16,-26 67 5-16,0 0-5 0,40-76 5 0,9-8-5 15,-49 84 8-15,0 0-8 0,42-67 8 0,0 11-8 0,-42 56 60 16,0 0-60-16,30-36 61 0,-9 15-61 0,-21 21-9 16,0 0 9-16,23-12-8 0,-4 9 8 15,-19 3 23-15,0 0-23 0,19 5 24 0,-2 8-24 0,-17-13-5 16,0 0 5-16,18 23-4 0,-2 6 4 0,-16-29-1 16,0 0 1-16,14 41 0 0,-2 9 0 0,-12-50 6 0,0 0-6 15,9 58 6-15,-2 11-6 0,-7-69 8 0,0 0-8 16,5 80 9-16,0 11-9 0,-5-91 40 0,0 0-40 15,2 81 40-15,-2-4-40 0,0-77 11 0,0 0-11 0,-2 71 11 16,0-6-11-16,2-65 7 16,0 0-7-16,-7 45 7 0,-1-15-7 0,8-30 9 15,0 0-9-15,-11 26 9 0,1-9-9 0,-4-3 22 0,1-4-22 0,5-3 23 16,-1-3-23-16,9-4-12 0,0 0 12 0,-12 1-12 16,-2-1 12-16,-2 2 1 0,-5-2-1 0,9 0 2 15,5-2-2-15,-4 1 9 0,1-1-9 0,-8 0 9 16,-6 1-9-16,1-3 8 0,-1 1-8 0,6 1 8 15,6 2-8-15,0 0-15 0,3 0 15 0,2 0-14 16,4-2 14-16,3 2 3 0,0 0-3 0,0 0 3 16,0 0-3-16,0 0 1 0,8-7-1 0,-8 7 2 15,9-12-2-15,3 5 1 0,6-1-1 0,1-2 2 16,5-4-2-16,1 2-8 0,1 0 8 0,-5 2-7 0,-2 1 7 16,2 0 7-16,0 3-7 0,0-3 7 0,4 0-7 15,-1 2-9-15,1 2 9 0,-3 0-9 0,1 2 9 16,-4-1-169-16,-1 1 169 0,4 1-168 0,5 0 168 15,-3 1-702-15,-1 1 702 0,-4-4-702 0,-2 1 702 0,20-4-762 16</inkml:trace>
  <inkml:trace contextRef="#ctx0" brushRef="#br0" timeOffset="70075.16">20122 14248 460 0,'0'0'0'0,"-5"7"0"0,-6 3 0 0,2-1 214 15,1-2-214-15,-1 1 215 0,0-1-215 16,2 2 187-16,2 1-187 0,0-1 188 0,1-1-188 0,1 1 193 16,1 1-193-16,2-3 194 0,0 0-194 0,2 0 108 15,1-2-108-15,-3-5 108 0,14 8-108 0,-2-4 133 16,4-3-133-16,3 1 134 0,2 0-134 0,6-2 120 16,6-2-120-16,2-1 121 0,0-2-121 0,5-2 136 15,2-4-136-15,5 1 136 0,4-2-136 0,-1 0 68 16,6-2-68-16,7-1 69 0,5-1-69 0,16-6 60 15,12-5-60-15,-8-8 60 0,1-4-60 0,0-2 52 0,3-2-52 16,1 2 52-16,-2 1-52 0,3 2 6 0,2 2-6 16,2 4 6-16,2 6-6 0,3-8 13 0,3 1-13 15,-6-5 14-15,-2-5-14 0,3 4 15 0,2-2-15 16,-7 3 15-16,-1 4-15 0,-1 1 1 0,-1 2-1 0,-3 5 1 16,-2 4-1-16,1 2 3 0,0-3-3 0,-2 3 4 15,-1-1-4-15,1 0 0 0,1-1 0 0,-6-7 0 16,-5-5 0-16,-1 3 1 0,-2 2-1 15,-1 5 2-15,-3 0-2 0,-3 3 9 0,-6 2-9 0,-2 4 10 16,-3 1-10-16,-2 2 0 0,0 2 0 0,-12-1 0 16,-5 3 0-16,0-1 3 0,-4 1-3 0,4-1 4 15,-6 2-4-15,0-2-6 0,-1 1 6 0,-2 1-5 16,-5 0 5-16,-4 4 0 0,-3 1 0 16,-4-3 1-16,-3 1-1 0,-2 1-4 0,-2-2 4 0,-5 5-4 15,0 0 4-15,0 0-4 0,-7-5 4 0,7 5-3 16,0 0 3-16,0 0-20 0,-12-5 20 0,12 5-19 0,-13-6 19 15,3 3-3-15,-4 0 3 0,0-4-3 16,0 2 3-16,-7-2-13 0,-3 2 13 0,10-2-13 0,3 3 13 16,-8 3-45-16,-6-8 45 0,-6 2-45 0,-11 0 45 15,5 2-1-15,4-4 1 0,7 6 0 0,9 0 0 0,-4-1-10 16,0 2 10-16,0 1-10 0,0-1 10 0,-4 2-5 16,1-5 5-16,5 3-4 0,6 0 4 0,-2 1 0 15,-3 1 0-15,8 0 0 0,6 0 0 0,-3-2-5 16,0 2 5-16,7 0-5 0,0 0 5 0,0 0 5 15,0 0-5-15,0 0 5 0,-3-10-5 0,1 1-5 0,-2 1 5 16,6-4-4-16,2-6 4 0,6 8 1 0,4 1-1 16,4 1 2-16,3 3-2 0,3 0 5 0,2-1-5 0,-1 6 5 15,-1 4-5-15,1 1 38 0,1 0-38 0,-5 5 38 16,-2 3-38-16,4 4 5 0,3 2-5 0,-7-1 6 16,-1 3-6-16,-6 0 29 0,-3-1-29 0,-4 3 29 15,-5-3-29-15,-2 4-3 0,-3 0 3 0,-4 0-2 16,-1 0 2-16,-8 2-164 0,-3 1 164 0,-2-1-164 15,-3 0 164-15,-23 25-1936 0</inkml:trace>
  <inkml:trace contextRef="#ctx0" brushRef="#br0" timeOffset="71143.25">21324 13086 1827 0,'0'0'0'0,"0"0"0"0,0 0 0 16,0 0 344-16,0 0-344 0,0 0 344 0,2 19-344 16,-2-19 225-16,0 0-225 0,3 17 226 0,1 11-226 0,-4-28 110 15,0 0-110-15,8 36 111 0,1 7-111 16,-9-43 62-16,0 0-62 0,12 39 62 0,1 2-62 0,-13-41 21 16,0 0-21-16,14 41 21 0,-6 1-21 0,-8-42 42 15,0 0-42-15,11 36 42 0,-6-2-42 0,-5-34 3 16,0 0-3-16,4 31 4 0,-3-5-4 0,-1-26-4 15,0 0 4-15,0 20-3 0,-1-6 3 0,1-14 1 0,0 0-1 16,-2 10 2-16,-2-5-2 0,4-5-9 16,0 0 9-16,0 0-8 0,-8-6 8 0,8 6 0 0,0 0 0 15,-6-19 1-15,-2-11-1 0,8 30 15 0,0 0-15 16,-7-27 16-16,-2-6-16 0,9 33 4 0,0 0-4 0,-7-42 4 16,-2-17-4-16,9 59-34 0,0 0 34 0,-3-53-33 15,3 0 33-15,0 53 42 0,0 0-42 0,1-48 42 16,5 3-42-16,-6 45-5 0,0 0 5 0,12-36-5 15,4 2 5-15,-16 34-18 0,0 0 18 0,22-23-18 16,4 10 18-16,-26 13-2 0,0 0 2 0,25-5-2 16,1 6 2-16,-26-1-23 0,0 0 23 0,21 11-22 15,-2 2 22-15,-19-13 1 0,0 0-1 0,13 19 2 16,-5 3-2-16,-8-22-3 0,0 0 3 0,2 28-3 16,-5 5 3-16,3-33 2 0,0 0-2 0,-7 32 2 15,-6 4-2-15,13-36 2 0,0 0-2 0,-10 28 2 16,1-3-2-16,9-25 28 0,0 0-28 0,-9 19 28 0,1-5-28 15,8-14-3-15,0 0 3 0,-4 9-2 0,4-4 2 16,0-5-17-16,0 0 17 0,0 0-17 0,12-5 17 16,-12 5 9-16,0 0-9 0,13-6 9 0,4-2-9 15,-17 8-2-15,0 0 2 0,19-7-1 0,2 4 1 16,-21 3-9-16,0 0 9 0,21 0-9 0,2 5 9 0,-23-5 25 16,0 0-25-16,21 7 26 0,-2 3-26 0,-19-10-42 15,0 0 42-15,16 12-42 0,-6 0 42 0,-10-12 56 16,0 0-56-16,7 12 56 0,-3 0-56 0,-4-12 2 15,0 0-2-15,-4 15 2 0,-4 3-2 0,8-18-24 16,0 0 24-16,-16 17-23 0,-9 3 23 0,25-20 48 0,0 0-48 16,-26 23 48-16,-7 1-48 0,5-2-33 0,-3 2 33 15,8-9-32-15,5-4 32 0,-3-1-256 0,-1-3 256 16,-4 7-255-16,-2 4 255 0,-27 15-2097 0</inkml:trace>
  <inkml:trace contextRef="#ctx0" brushRef="#br0" timeOffset="75926.47">5895 14378 1076 0,'0'0'0'16,"0"0"0"-16,0 0 0 0,0 0 370 0,0 0-370 0,0 0 370 15,0 0-370-15,0 0 273 0,-9 21-273 0,7 0 274 16,2 6-274-16,0 6 210 0,0 4-210 0,6 3 211 16,-1 3-211-16,7-4 146 0,0 3-146 0,1-6 147 15,-3-2-147-15,2-2 32 0,1-2-32 0,-1-3 33 16,2-1-33-16,0-2 73 0,1 0-73 0,-4-9 73 16,-1-4-73-16,4-4 8 0,-1-6-8 0,1-1 9 0,-6-1-9 15,5-8 32-15,-1-3-32 0,-4 2 32 0,-2-1-32 16,2-4 41-16,1-2-41 0,3-7 41 0,1-2-41 15,4-7 7-15,1-4-7 0,-6 1 8 0,2 0-8 16,-9-9 0-16,-1-5 0 0,-1 9 1 0,-3 5-1 0,0 0 0 16,-3 3 0-16,-3 4 0 0,-1 2 0 0,2 3 5 15,-4 3-5-15,2 4 5 0,6 7-5 0,1-1-46 16,0 6 46-16,0 5-46 0,5-2 46 0,2 8 46 16,2 6-46-16,-1 0 46 0,6 5-46 0,4 5 15 15,3 0-15-15,0 11 15 0,0 5-15 0,5 5 12 16,0 5-12-16,-5-2 13 0,2-1-13 0,-2 1 22 15,-4-1-22-15,1-1 22 0,-4-1-22 0,1 2 6 0,3 1-6 16,-6 0 7-16,-1 2-7 0,-3 0 1 0,-1-6-1 16,-3 1 1-16,-4-1-1 0,-4 1 38 0,1-1-38 0,-2 0 39 15,-4 3-39-15,0-5 0 0,-3-3 0 0,0-6 0 16,-1-5 0-16,3-5 7 0,-2-4-7 0,-6-9 8 16,1-6-8-16,-4-7 0 0,-9-5 0 0,0-6 0 15,-5-4 0-15,0-8-1 0,-8-6 1 0,4 3-1 16,1 2 1-16,8 0-5 0,1-2 5 0,9 5-5 15,5 2 5-15,1-2-23 0,5-1 23 0,2 6-22 16,5 6 22-16,2-6 1 0,2 0-1 0,5 1 2 16,-2 1-2-16,7-9-38 0,6-4 38 0,-6 15-38 15,-7 6 38-15,9-4 20 0,7 0-20 0,12-3 20 16,15-1-20-16,-8 2-1 0,-2 2 1 0,-8 5 0 16,0 3 0-16,-4 2-156 0,-5-1 156 0,-4 3-155 15,-3 0 155-15,2-1-709 0,-2 1 709 0,-2-1-709 0,-7 1 709 16,9-4-1160-16</inkml:trace>
  <inkml:trace contextRef="#ctx0" brushRef="#br0" timeOffset="76240.91">6884 14421 1815 0,'0'0'0'0,"0"0"371"0,0 0-371 0,0 0 371 16,0 0-371-16,0 0 264 0,0 0-264 0,0 0 265 15,0 0-265-15,0 0 87 0,0 0-87 0,0 0 88 16,0 0-88-16,0 0 62 0,26-20-62 0,-14 9 62 15,-3 1-62-15,5-2-1 0,7 0 1 0,-12 4 0 16,-6 1 0-16,9-2 35 0,2 1-35 0,-14 8 36 16,6-7-36-16,2 2-198 0,5-1 198 0,-13 6-198 15,0 0 198-15,0 0-2185 0</inkml:trace>
  <inkml:trace contextRef="#ctx0" brushRef="#br0" timeOffset="76442.8">7102 14629 1961 0,'-3'-33'0'15,"3"-3"386"-15,0-7-386 0,17 25 387 0,9 11-387 0,-5-4 179 16,0 1-179-16,-7 2 180 0,-5 1-180 0,3-5 123 16,-3-5-123-16,0 4 123 0,-4-4-123 0,4-2 59 15,3-3-59-15,-3-4 59 0,3-3-59 0,-3 0-290 16,-4-4 290-16,2 13-289 0,-2 8 289 0,7-21-2027 15</inkml:trace>
  <inkml:trace contextRef="#ctx0" brushRef="#br0" timeOffset="77325.8">7974 13498 1502 0,'0'0'0'0,"0"0"0"0,0 0 0 0,0 0 376 16,0 0-376-16,0 0 377 0,0 0-377 0,0 0 267 0,0 0-267 0,0 0 267 16,0 31-267-16,3-2 186 0,1 9-186 0,1-2 187 15,2 0-187-15,2 2 88 0,5-1-88 0,-2-1 89 16,2 1-89-16,2-3 50 0,1 2-50 0,-3 2 51 15,4-1-51-15,-3 3 55 0,-1-1-55 0,0-1 56 16,2-5-56-16,-4-2 6 0,-3-6-6 0,2-6 6 16,-3-5-6-16,-1-4 3 0,2-3-3 0,-9-7 3 15,9 7-3-15,-9-7 36 0,9-15-36 0,-9 15 37 16,3-11-37-16,2 1-1 0,-5-2 1 0,6-14-1 16,1-12 1-16,-2 2 0 0,-5-3 0 0,3 10 0 15,-3 3 0-15,0 0 2 0,-3 1-2 0,3 2 3 0,-5 4-3 16,1-3 1-16,-1 0-1 0,5 6 2 15,-4 6-2-15,4-2 1 0,-3 0-1 0,3 5 2 0,0 2-2 16,0-2-1-16,-2 0 1 0,2 7-1 0,0 0 1 16,2 7-2-16,1 5 2 0,3 4-1 0,1 1 1 15,-2 5 3-15,0-1-3 0,4 1 4 0,1 0-4 0,1 1 0 16,1-8 0-16,0 2 1 0,2-3-1 0,2-2 8 16,-2-2-8-16,0-1 8 0,2-2-8 0,1-4 8 15,4-5-8-15,-12 2 9 0,-1 0-9 0,1-1 8 16,0-1-8-16,12-12 8 0,5-10-8 0,0-2 3 15,-5-3-3-15,-3 12 4 0,-10 8-4 0,1-3 12 0,-4-1-12 16,2-22 12-16,-1-13-12 0,-3 2 3 16,-6-4-3-16,3 12 4 0,0 4-4 0,-9 5 2 0,-5-2-2 15,-5 2 2-15,0-2-2 0,-8 4 0 0,-2-1 0 16,2 4 0-16,3 3 0 0,3 3 0 0,2 2 0 16,7 6 0-16,-1 5 0 0,5 3-73 0,-1-1 73 0,9 3-73 15,-4 10 73-15,8 0-201 0,-1 6 201 0,3-1-201 16,2 4 201-16,5 2-745 0,1-1 745 0,6 1-744 15,1 1 744-15,18 18-1035 0</inkml:trace>
  <inkml:trace contextRef="#ctx0" brushRef="#br0" timeOffset="77858.8">8736 13646 1580 0,'0'0'0'0,"0"0"0"15,-11-16 0-15,4 11 390 0,2-4-390 0,0 3 391 0,1 0-391 16,1 0 235-16,-1-3-235 0,3 2 235 0,1-1-235 16,0-1 192-16,0 0-192 0,1 3 193 0,-1 0-193 0,4 0 58 15,-1-3-58-15,1 2 58 0,-2 2-58 0,-2 5 22 16,8-12-22-16,-8 12 22 0,12-7-22 0,-3 7 47 16,-2-3-47-16,7 6 48 0,-2-1-48 0,2 5 0 15,-1 3 0-15,-1 5 1 0,-2 4-1 0,-3 5 9 16,-1 5-9-16,-3 4 10 0,2 7-10 0,-1-8 10 15,-4 1-10-15,5-6 10 0,-5-3-10 0,4-1 0 16,-4-5 0-16,1-2 1 0,3-4-1 0,-4-2 32 16,0-1-32-16,0-9 33 0,3 7-33 0,-3-7 3 0,0 0-3 15,0 0 4-15,0 0-4 0,0 0 10 0,-3-14-10 16,3 7 10-16,-4-5-10 0,3-5-1 0,-3-5 1 16,4-11 0-16,0-7 0 0,0 1-2 0,0-6 2 15,0 13-1-15,0 6 1 0,0-5-5 0,0 4 5 0,4 4-5 16,-4 3 5-16,1-4-23 0,-1 0 23 0,0 3-22 15,0 4 22-15,0-4 2 0,-1 1-2 0,1 6 2 16,-4 2-2-16,4 2-1 0,-3-1 1 0,3 11 0 16,0 0 0-16,0 0 0 0,-6 16 0 0,3-2 0 15,1 1 0-15,-1 2-32 0,3 6 32 0,0-3-32 16,0 4 32-16,0 0 54 0,3 2-54 0,-1 1 54 16,5 3-54-16,-2-1 42 0,4 5-42 0,-2-1 43 15,3-2-43-15,2-4 2 0,-3-3-2 0,3-5 2 16,-3-5-2-16,3-4 19 0,2-1-19 0,-1-8 20 15,-8 1-20-15,9-2-10 0,3-3 10 0,4-3-10 0,4-1 10 16,1-10-215-16,0-8 215 0,-5 1-214 0,-3-4 214 16,20-23-2340-16</inkml:trace>
  <inkml:trace contextRef="#ctx0" brushRef="#br0" timeOffset="78116.8">9377 13445 1916 0,'0'0'0'0,"-5"0"0"0,-8 2 0 0,26-8 370 0,8-4-370 16,-21 10 371-16,0-7-371 0,10 2 230 0,6 0-230 0,10-11 230 15,13-11-230-15,-8 3 98 0,6-5-98 0,-16 12 98 16,-6 6-98-16,5 1 37 0,-6 1-37 0,1-4 37 15,3-1-37-15,-1-5 57 0,1 2-57 0,-10 3 58 16,-4 4-58-16,5 0-38 0,1-1 38 0,-10 11-37 16,4-6 37-16,-4 6-294 0,0 0 294 0,0 0-293 15,0 0 293-15,0 0-1997 0</inkml:trace>
  <inkml:trace contextRef="#ctx0" brushRef="#br0" timeOffset="78330.33">9466 12983 1659 0,'0'0'0'0,"0"0"0"16,5 16 0-16,-5-16 398 0,0 0-398 0,4 15 399 0,-4 4-399 15,0-19 285-15,0 0-285 0,3 34 286 0,6 11-286 16,-9-45 115-16,0 0-115 0,10 50 116 0,6 8-116 16,-16-58 73-16,0 0-73 0,18 53 73 0,3 6-73 0,-21-59 62 15,0 0-62-15,21 54 62 0,1-2-62 0,-22-52-75 16,0 0 75-16,23 41-74 0,-2-7 74 15,-21-34-268-15,0 0 268 0,17 26-267 16,-1-10 267-16,14 25-2007 0</inkml:trace>
  <inkml:trace contextRef="#ctx0" brushRef="#br0" timeOffset="79077.63">10147 12712 1838 0,'0'0'0'0,"0"15"0"15,0 13 0-15,-1 1 390 0,-3 4-390 0,4-4 390 16,-3-3-390-16,3-26 208 0,0 0-208 0,-2 34 208 15,2 4-208-15,0-38 161 0,0 0-161 0,0 43 162 16,2 5-162-16,-2-48 61 0,0 0-61 0,3 51 61 16,1 4-61-16,1-9 34 0,-2-4-34 0,3-12 35 15,-3-5-35-15,-3-10 26 0,2-3-26 0,0-3 26 0,-1-6-26 16,-1-3 50-16,0 0-50 0,0 0 50 16,-1-7-50-16,1 0 4 0,-2-1-4 0,0-18 5 0,-1-10-5 15,3 36 6-15,0 0-6 0,-6-43 7 0,-1-7-7 0,-1 4 15 16,-1 0-15-16,4 9 15 0,-2 10-15 0,1 0 0 15,1 3 0-15,0-18 1 0,-2-7-1 0,2 4 0 16,-2 2 0-16,5 16 0 0,2 8 0 0,0 19-2 16,0 0 2-16,5-28-2 0,8-4 2 0,-5 4-21 15,4 4 21-15,-3 9-21 0,-4 6 21 0,1 4-1 16,2-2 1-16,5 4 0 0,1 1 0 0,5 2-1 0,0 2 1 16,0 1-1-16,1 4 1 0,4-2-1 15,-3 4 1-15,2 1 0 0,-2 4 0 0,-4-2-1 16,1 1 1-16,-6 1 0 0,-2 3 0 15,-3 2-30-15,-3 0 30 0,-3 3-30 0,-1 4 30 0,-3 0 0 16,-2 0 0-16,0-1 0 0,1-1 0 0,-5 0 0 0,-5 1 0 16,4-5 0-16,-1-1 0 0,3-2-33 0,-5-3 33 0,5 0-32 15,-1-2 32-15,0-2-9 0,0 0 9 16,9-10-9-16,-8 11 9 0,8-11-21 0,-7 5 21 0,7-5-21 16,0 0 21-16,0 0-34 0,0 0 34 0,0 0-34 15,0 0 34-15,0 0 7 0,0 0-7 0,0 0 8 16,0 0-8-16,0 0 6 0,10-4-6 0,1 3 6 15,4-5-6-15,3 3-34 0,8 1 34 0,-8 0-34 16,-4 2 34-16,3-3 32 0,-1 3-32 0,-2 0 32 16,1 0-32-16,-1 0-30 0,4-2 30 0,-6 2-30 0,0-1 30 15,-1 1 24-15,-1-2-24 0,-3 2 25 0,0-2-25 16,-7 2-6-16,9 0 6 0,-9 0-6 16,9 7 6-16,-9 2 17 0,-5 1-17 0,-4 2 17 0,-3 2-17 15,-2 5 5-15,-6 5-5 0,1 6 5 0,-9 7-5 0,-3 2 8 16,-8 6-8-16,1-2 9 0,-2-4-9 0,1-3-101 15,1-3 101-15,8-6-100 0,7-3 100 0,-27 28-2397 16</inkml:trace>
  <inkml:trace contextRef="#ctx0" brushRef="#br0" timeOffset="84323.83">8287 14732 1423 0,'0'0'0'0,"0"0"0"0,0 0 0 0,0 0 362 16,0 0-362-16,0 0 363 0,0 0-363 0,0 0 266 15,0 0-266-15,0 0 266 0,0 0-266 0,0 0 178 16,0 0-178-16,0 0 179 0,3 17-179 0,-1 2 82 0,1 8-82 16,6-1 83-16,0 5-83 0,3 7 93 0,-1 3-93 15,4 0 94-15,6 0-94 0,-3 8 52 0,-1-1-52 0,1-2 53 16,3-1-53-16,-4-1 26 0,1 1-26 0,3-2 26 15,1 0-26-15,-1-1 30 0,-3 0-30 0,-4-8 30 16,-4-8-30-16,4-2 2 0,-5-5-2 0,3-6 2 16,-3-6-2-16,0 0 7 0,-4-2-7 0,2-1 7 15,-2-4-7-15,-5 0 1 0,0 0-1 0,0 0 1 16,4-9-1-16,-4 2 7 0,0 0-7 0,0 1 7 16,0-5-7-16,-4 1-10 0,-5-2 10 0,6-4-10 15,-1-4 10-15,-3-6-215 0,0-3 215 0,-5 0-214 16,2-4 214-16,-6 2-618 0,2 2 618 0,5 8-617 15,2 1 617-15,-7-21-1253 0</inkml:trace>
  <inkml:trace contextRef="#ctx0" brushRef="#br0" timeOffset="84692.55">8222 14852 1087 0,'0'0'0'0,"-9"-7"0"0,-3-3 0 0,3 3 349 15,4 0-349-15,5 7 349 0,-9-8-349 0,9 8 269 16,-8-5-269-16,8 5 269 0,0 0-269 0,0 0 186 16,0 0-186-16,0 0 186 0,-7 6-186 0,3 3 106 15,2 1-106-15,-1 2 106 0,3 2-106 0,0 0 61 16,0 1-61-16,0 1 62 0,0-1-62 0,0 1 11 0,0-3-11 16,0-2 11-16,3-5-11 0,-1 1 66 0,-2-3-66 15,0-4 66-15,7 3-66 0,-7-3 10 0,0 0-10 0,0 0 11 16,0 0-11-16,2-7 23 0,1-3-23 0,1 0 24 15,-1-4-24-15,-1-2 33 0,2-4-33 0,-1 1 34 16,-1 0-34-16,1-3-33 0,1 0 33 0,-4 10-32 16,2 5 32-16,1 1 5 0,1-2-5 0,-3 1 5 15,6 0-5-15,2-1 5 0,0-6-5 0,3 7 5 16,-3 0-5-16,5 2 81 0,1 2-81 0,3 3 81 16,1 3-81-16,2-1 45 0,0 3-45 0,0 0 46 15,-2 2-46-15,0 0 34 0,-1 0-34 0,-1-2 34 16,-4-4-34-16,4-1-32 0,1-1 32 0,-4-1-32 15,-2-1 32-15,18-3-2581 0</inkml:trace>
  <inkml:trace contextRef="#ctx0" brushRef="#br0" timeOffset="85389.74">10731 13615 1883 0,'0'0'0'0,"0"0"0"0,0 0 0 0,0 0 355 16,0 0-355-16,0 0 356 0,0 0-356 0,0 0 230 15,0 0-230-15,0 0 231 0,17 43-231 0,-17-43 192 16,0 0-192-16,20 32 192 0,8 9-192 0,-28-41 57 16,0 0-57-16,26 48 57 0,0 2-57 0,-26-50 32 0,0 0-32 15,24 55 33-15,3 4-33 0,-27-59 33 0,0 0-33 16,26 53 34-16,-7 2-34 0,-19-55 5 0,0 0-5 15,21 48 5-15,-3-7-5 0,-18-41 5 0,0 0-5 0,15 36 6 16,-1-5-6-16,-14-31 1 0,0 0-1 0,12 22 1 16,-8-6-1-16,-4-16-132 0,0 0 132 0,2 10-131 15,-4-5 131-15,2-5-489 0,0 0 489 0,0 0-488 16,-9-9 488-16,1 1-1669 0</inkml:trace>
  <inkml:trace contextRef="#ctx0" brushRef="#br0" timeOffset="85745.75">10689 13625 1849 0,'0'0'0'0,"0"0"0"0,-9 9 0 16,9-9 290-16,0 0-290 0,-5 13 291 0,-2 5-291 15,7-18 209-15,0 0-209 0,-5 25 210 0,0 6-210 0,5-31 130 16,0 0-130-16,-11 36 130 0,2 4-130 0,9-40 69 15,0 0-69-15,-8 39 69 0,2 4-69 0,6-43 0 16,0 0 0-16,-5 31 1 0,-2-4-1 0,7-27 36 16,0 0-36-16,-2 19 36 0,-1-8-36 0,3-11 10 15,0 0-10-15,0 0 10 0,-5-18-10 0,5 18 1 16,0 0-1-16,0-22 2 0,1-11-2 0,-1 33 48 16,0 0-48-16,4-25 48 0,-1-1-48 0,-3 26-6 15,0 0 6-15,6-24-6 0,6 2 6 0,-12 22 2 0,0 0-2 16,19-21 3-16,11 0-3 0,-30 21 82 0,0 0-82 15,35-15 83-15,5 3-83 0,-40 12 44 0,0 0-44 16,35-7 45-16,0 5-45 0,-35 2 25 0,0 0-25 16,30 0 26-16,-4 2-26 0,-26-2-36 0,0 0 36 15,26 2-35-15,-3-2 35 0,27 2-2681 0</inkml:trace>
  <inkml:trace contextRef="#ctx0" brushRef="#br0" timeOffset="87223.81">22771 10399 1401 0,'0'0'0'0,"0"0"0"16,-16 12 0-16,16-12 388 0,-11 12-388 0,11-12 388 15,0 0-388-15,0 0 265 0,0 0-265 0,0 0 265 0,0 0-265 16,0 0 186-16,0 0-186 0,0 0 186 0,2 5-186 15,-2-5 84-15,7 7-84 0,-7-7 85 0,9 3-85 16,-9-3 60-16,10-5-60 0,-1 0 61 0,2 0-61 0,1-4 62 16,2-5-62-16,-4 2 63 0,2 0-63 0,4-1 15 15,-2-3-15-15,-2 4 16 0,1 0-16 0,2 0 1 16,5-7-1-16,-8 7 1 0,0 4-1 0,2-3 34 16,0 3-34-16,-5 3 35 0,-4 1-35 0,-5 4-10 15,10-12 10-15,-10 12-10 0,0 0 10 0,0 0 28 16,0 0-28-16,0 0 28 0,0 0-28 0,0 0-137 15,0 0 137-15,0 0-136 0,-5 5 136 0,5-5-565 0,-10 11 565 16,6-5-565-16,2 1 565 0,-6 7-1471 0</inkml:trace>
  <inkml:trace contextRef="#ctx0" brushRef="#br0" timeOffset="87455.98">22889 10671 1423 0,'0'0'0'0,"11"-15"0"16,6-12 0-16,1 6 357 0,3 2-357 0,0-2 357 15,-4 3-357-15,1 0 220 0,-3 1-220 0,-1 4 220 16,-1 2-220-16,1-1 168 0,-2 2-168 0,-3 3 168 16,-6 0-168-16,2 2 70 0,1-4-70 0,-3 3 70 0,-1-1-70 15,5 2 44-15,-4-4-44 0,-3 9 45 0,4-12-45 16,-4 12 2-16,3-9-2 0,-3 9 2 0,0 0-2 15,0 0-102-15,0 0 102 0,0 0-101 0,0 0 101 16,0 0-2122-16</inkml:trace>
  <inkml:trace contextRef="#ctx0" brushRef="#br0" timeOffset="88191.23">23441 9860 1054 0,'0'0'0'15,"0"0"0"-15,-14 10 0 0,14-10 311 0,0 0-311 0,0 0 312 16,0 0-312-16,0 0 231 0,0 0-231 0,0 0 232 15,0 0-232-15,0 0 179 0,-8-2-179 0,8 2 180 16,-7-1-180-16,7 1 129 0,-12-7-129 0,12 7 129 16,-6-2-129-16,6 2 111 0,0 0-111 0,0 0 111 15,0 0-111-15,0 0 23 0,0 0-23 0,0 0 24 16,0 0-24-16,0 0 63 0,2-12-63 0,2-2 64 16,1-3-64-16,2-5 19 0,3-4-19 0,4 4 20 0,2 1-20 15,0 2 0-15,-6 2 0 0,4 2 1 0,0-1-1 16,0 8 14-16,2 2-14 0,-6 3 15 0,-3 0-15 15,0 4 0-15,-2 3 0 0,-5-4 0 0,6 7 0 16,-1-1 2-16,0 5-2 0,2 4 3 0,2 4-3 16,-2 2-6-16,-2 3 6 0,-1-5-5 0,-1-4 5 0,-1 0 14 15,-2 1-14-15,-2-4 15 0,0-4-15 0,1 4 39 16,1 1-39-16,-2-1 40 0,0 0-40 0,0 0 3 16,2 3-3-16,-1-3 3 0,-1 0-3 0,0-3 80 15,0 6-80-15,1-6 80 0,1-3-80 0,-2 3-4 16,-2 3 4-16,3-3-4 0,1 1 4 0,0 2 5 15,1 2-5-15,-1-4 5 0,-1-5-5 0,-1 4 40 16,0 1-40-16,2 7 40 0,2 6-40 0,0-6-1 0,-2 2 1 16,0-2 0-16,0-4 0 0,-2 3 43 0,-3-2-43 15,3 1 44-15,2-3-44 0,0-3 0 0,-2 1 0 16,2-1 1-16,-2-4-1 0,2-5 6 0,2 8-6 0,-2-8 6 16,0 0-6-16,0 0 0 0,2 7 0 0,-2-7 0 15,2 7 0-15,-2-7 3 0,0 0-3 0,0 0 3 16,0 0-3-16,0 0 5 0,0 0-5 0,0 0 5 15,0 0-5-15,0 0 22 0,14 2-22 0,-4-4 23 16,2-8-23-16,4-4 7 0,2-1-7 0,1-10 8 16,2-2-8-16,5-7 4 0,2-2-4 0,3 3 5 15,3-1-5-15,-1 1 7 0,0 2-7 0,-5 5 7 16,-4 1-7-16,1 4 0 0,3 4 0 0,-9 2 1 16,-7 3-1-16,2 1 0 0,0 1 0 0,-9 7 0 15,-1-1 0-15,-4 4 5 0,9-9-5 0,-9 9 5 16,0 0-5-16,0 0-259 0,0 0 259 0,0 0-258 0,-6 6 258 15,3 1-2324-15</inkml:trace>
  <inkml:trace contextRef="#ctx0" brushRef="#br0" timeOffset="90073.21">23805 10026 606 0,'0'0'0'0,"0"0"0"0,0 0 0 0,0 0 353 15,0 0-353-15,0 0 353 0,0 0-353 0,0 0 241 16,0 0-241-16,0 0 242 0,0 0-242 0,0 0 175 0,19-2-175 16,-3 1 175-16,1-1-175 0,2 0 165 0,-1 1-165 15,3-5 166-15,5 3-166 0,-5 0 78 0,5-3-78 16,-8 1 79-16,-1 0-79 0,4-3 107 0,-2-1-107 0,2 2 107 15,4 0-107-15,-4 2 74 0,2-2-74 0,-2 4 74 16,-6 1-74-16,1 2 40 0,0 2-40 16,-6 1 40-16,-1 4-40 0,-2 2 116 0,0 3-116 0,-4-2 116 15,-3 0-116-15,-3 6 72 0,-4 3-72 0,-4 10 72 16,-1 8-72-16,-4 1 20 0,-5 2-20 0,4-4 20 16,0-2-20-16,-3 0 0 0,-2 1 0 0,-5 2 0 15,-4 1 0-15,-4 5 46 0,-3 3-46 0,1-1 47 16,2 1-47-16,3-1-262 0,-1-2 262 0,7-7-261 15,3-5 261-15,-24 34-2171 0</inkml:trace>
  <inkml:trace contextRef="#ctx0" brushRef="#br0" timeOffset="91124.74">21691 13146 841 0,'0'0'0'0,"12"0"0"0,6 2 0 16,-18-2 333-16,0 0-333 0,0 0 334 0,0 0-334 15,0 0 271-15,0 0-271 0,0 0 271 0,-14 9-271 0,14-9 193 16,0 0-193-16,0 0 193 0,-4 8-193 0,4-8 129 16,0 0-129-16,7 0 129 0,7-3-129 0,-14 3 90 15,0 0-90-15,17-9 90 0,3-5-90 0,-20 14 38 16,0 0-38-16,22-17 39 0,5-5-39 0,-27 22 20 16,0 0-20-16,28-22 20 0,5-2-20 0,-33 24 5 0,0 0-5 15,28-21 5-15,3 2-5 0,-31 19 22 0,0 0-22 16,25-12 23-16,-6 0-23 0,-19 12 13 0,0 0-13 15,17-9 13-15,-8 6-13 0,-9 3 9 0,0 0-9 0,7 0 10 16,-5-3-10-16,-2 3-33 0,0 0 33 0,0 0-32 16,0 0 32-16,0 0-367 0,0 0 367 0,0 0-366 15,-11 5 366-15,1 0-1569 0</inkml:trace>
  <inkml:trace contextRef="#ctx0" brushRef="#br0" timeOffset="91404.42">21848 13414 1155 0,'0'0'0'0,"0"0"0"0,5-9 0 16,-5 9 322-16,0 0-322 0,0 0 322 0,6-7-322 15,-6 7 239-15,0 0-239 0,5-8 239 0,4-2-239 16,-9 10 132-16,0 0-132 0,15-16 133 0,6-4-133 0,-21 20 79 15,0 0-79-15,26-26 79 0,4-5-79 0,-30 31 56 16,0 0-56-16,33-29 56 0,2 0-56 0,-35 29 22 16,0 0-22-16,32-26 23 0,-3 4-23 0,-29 22 6 15,0 0-6-15,25-18 7 0,-6 5-7 0,-19 13 16 16,0 0-16-16,16-11 17 0,-6 4-17 0,-10 7-35 16,0 0 35-16,7-3-35 0,-5 3 35 0,7-7-2056 15</inkml:trace>
  <inkml:trace contextRef="#ctx0" brushRef="#br0" timeOffset="91825.2">22346 12784 1715 0,'0'0'0'0,"-2"16"0"16,-1 11 0-16,3-27 348 0,0 0-348 0,-2 12 349 16,-1-5-349-16,3-7 243 0,0 0-243 0,0 10 244 15,0 0-244-15,0-10 181 0,0 0-181 0,1 21 181 16,1 7-181-16,-2-28 59 0,0 0-59 0,0 36 59 16,0 6-59-16,0-42 60 0,0 0-60 0,5 49 60 0,4 5-60 15,-9-54 33-15,0 0-33 0,9 48 34 0,5-1-34 16,-14-47 38-16,0 0-38 0,21 29 39 0,3-10-39 0,-24-19 8 15,0 0-8-15,32-4 9 0,6-20-9 16,-38 24 6-16,0 0-6 0,35-30 7 0,-2-13-7 0,-33 43-1 16,0 0 1-16,28-43-1 0,-5-5 1 0,-23 48-29 15,0 0 29-15,16-45-29 0,-9 0 29 0,-7 45-54 16,0 0 54-16,-6-42-53 0,-11-1 53 0,17 43 19 16,0 0-19-16,-23-36 20 0,-8 5-20 0,31 31-33 15,0 0 33-15,-35-23-33 0,-7 8 33 0,42 15-1 0,0 0 1 16,-35-2-1-16,2 13 1 0,33-11-243 0,0 0 243 15,-27 24-243-15,6 6 243 0,-26 24-2123 0</inkml:trace>
  <inkml:trace contextRef="#ctx0" brushRef="#br0" timeOffset="98249.32">26789 8310 1647 0,'0'0'0'0,"0"0"0"0,0 0 0 16,0 0 336-16,0 0-336 0,0 0 336 15,0 0-336-15,0 0 243 0,0 0-243 0,0 0 244 0,0 0-244 16,0 0 128-16,0 0-128 0,0 0 129 0,7 10-129 15,-7-10 6-15,0 0-6 0,9 19 7 0,1 10-7 16,-10-29 49-16,0 0-49 0,14 38 49 0,-3 10-49 0,-11-48 26 16,0 0-26-16,10 48 26 0,1 7-26 0,-11-55-15 15,0 0 15-15,10 48-15 0,1 4 15 0,-11-52 36 16,0 0-36-16,15 36 36 0,3-5-36 0,-18-31 45 16,0 0-45-16,26 12 46 0,5-11-46 0,-31-1 5 15,0 0-5-15,34-13 5 0,-1-15-5 0,-33 28 1 0,0 0-1 16,31-33 1-16,-3-8-1 0,-28 41-26 15,0 0 26-15,23-48-26 0,-7-5 26 0,-16 53 33 0,0 0-33 16,12-51 33-16,-5-1-33 0,-7 52-63 0,0 0 63 16,7-39-63-16,-4 8 63 0,-3 31-15 0,0 0 15 0,4-12-14 15,-2 15 14-15,-2-3 1 0,0 0-1 0,3 24 2 16,4 19-2-16,-7-43 53 0,0 0-53 0,5 52 54 16,2 11-54-16,-7-63 1 0,0 0-1 0,13 93 2 15,4 25-2-15,-17-118 47 0,0 0-47 0,16 103 48 16,-4-3-48-16,-12-100-2 0,0 0 2 0,9 85-1 15,-2-9 1-15,-7-76 40 0,0 0-40 0,-2 74 40 16,-7-4-40-16,9-70 0 0,0 0 0 0,-14 57 1 16,-5-11-1-16,19-46 1 0,0 0-1 0,-14 28 2 15,2-20-2-15,12-8-29 0,0 0 29 0,-32-2-29 16,-11-15 29-16,43 17 1 0,0 0-1 0,-37-29 2 16,2-10-2-16,35 39-70 0,0 0 70 0,-24-42-70 0,6-1 70 15,18 43 40-15,0 0-40 0,-7-42 40 0,11 0-40 16,-4 42-12-16,0 0 12 0,12-34-12 0,11 0 12 15,-23 34-60-15,0 0 60 0,24-29-60 0,6 1 60 16,-30 28 46-16,0 0-46 0,28-24 46 0,1 3-46 0,-29 21-210 16,0 0 210-16,30-15-209 0,-5 0 209 0,-4 8-635 15,-4 5 635-15,0-5-634 0,1 4 634 0,17-6-1030 16</inkml:trace>
  <inkml:trace contextRef="#ctx0" brushRef="#br0" timeOffset="98461.32">27701 8542 1491 0,'0'0'0'0,"0"0"0"16,7 0 0-16,-7 0 291 0,10-4-291 0,-3 1 291 15,2-2-291-15,2-2 153 0,1-2-153 0,0 1 153 16,2-1-153-16,0-1 47 0,2-2-47 0,-4 3 48 15,2 2-48-15,0 2-116 0,0-4 116 0,-4 9-116 16,1 0 116-16,6 0-1593 0</inkml:trace>
  <inkml:trace contextRef="#ctx0" brushRef="#br0" timeOffset="98642.36">27738 8814 1423 0,'0'0'0'0,"8"-1"0"0,6-1 0 16,-1-7 284-16,1-1-284 0,1 2 284 0,3-8-284 0,8 1 210 16,5-2-210-16,4-2 210 0,4-2-210 0,-1-6 80 15,1-3-80-15,-10 8 81 0,-4 2-81 0,-6-1-102 16,-5 4 102-16,-3 3-102 0,-4 4 102 0,10-14-1691 16</inkml:trace>
  <inkml:trace contextRef="#ctx0" brushRef="#br0" timeOffset="99690.89">28552 8569 1110 0,'0'0'0'0,"0"0"0"16,16-5 0-16,-16 5 317 0,-7-4-317 0,7 4 318 15,-7-3-318-15,7 3 207 0,-9-9-207 0,5 3 208 0,-1-6-208 16,3-6 158-16,2 0-158 0,2-3 159 0,3-3-159 16,2-2 3-16,0-3-3 0,2 5 3 0,2 0-3 0,-1 5 61 15,-1-2-61-15,1 8 61 0,-1 1-61 0,1 7 3 16,-1-2-3-16,0 7 3 0,0 7-3 0,-2-1 1 16,0 8-1-16,-2 8 1 0,0 3-1 0,-5 4 0 15,-2 5 0-15,1-1 0 0,-1-1 0 0,-2 3 32 16,-3-5-32-16,2-4 33 0,0-3-33 0,0 1 4 15,1-6-4-15,2 3 4 0,1-6-4 0,-1 1 18 16,2-2-18-16,0-4 19 0,-2-5-19 0,2-5 24 0,2 7-24 16,-2-7 25-16,0 0-25 0,0 0 7 0,5-14-7 15,0 2 7-15,2-5-7 0,2-2 40 0,2-5-40 16,1 0 41-16,0 0-41 0,2 0-37 0,2 0 37 0,0-7-37 16,-2-1 37-16,-1-5-4 0,1 0 4 0,0 8-3 15,2-2 3-15,-4 7-5 0,-1 3 5 0,-2 2-5 16,-2 7 5-16,-4 4-10 0,-1-1 10 0,-2 9-9 15,0 0 9-15,0 0 27 0,-11 2-27 0,11-2 27 16,-10 3-27-16,-1 4 88 0,-1 2-88 0,-2 6 89 16,-2 9-89-16,1 4 50 0,-1 8-50 0,4 0 50 15,0-4-50-15,3 3 70 0,4-3-70 0,3-1 71 16,4-7-71-16,1 4 54 0,1-4-54 0,3 0 54 16,1-7-54-16,6 2-4 0,2-4 4 0,7-3-4 15,5-3 4-15,3-1-9 0,6-1 9 0,-7-3-8 16,-3-4 8-16,0-4-331 0,-1-1 331 0,0 2-331 0,2-8 331 15,28-3-1845-15</inkml:trace>
  <inkml:trace contextRef="#ctx0" brushRef="#br0" timeOffset="100172.6">29135 8258 1446 0,'0'0'0'0,"0"0"0"0,-3-6 0 0,3 6 320 16,-5-12-320-16,3 3 320 0,2 2-320 0,0-1 185 16,2-3-185-16,1 3 185 0,1-1-185 0,-1 0 135 0,1 3-135 15,1-1 135-15,2 2-135 0,-7 5 47 0,10-9-47 16,-10 9 47-16,11-7-47 0,-11 7 6 0,9-2-6 16,-9 2 7-16,8 6-7 0,-8-6 2 0,4 5-2 0,-4-5 2 15,3 12-2-15,-3-2 40 0,-1 5-40 0,1-1 40 16,-2 5-40-16,0-3 9 0,-1-1-9 0,1-3 10 15,-2 0-10-15,3 3 31 0,-3 1-31 0,2 5 31 16,1-1-31-16,-1-1 19 0,0 5-19 0,2-7 20 16,0-1-20-16,0-1 5 0,0 1-5 0,4-4 5 15,1-4-5-15,-2-1 24 0,1 2-24 0,-4-9 25 16,10 8-25-16,-10-8 0 0,9 10 0 0,-2-4 0 16,0-6 0-16,-7 0 3 0,10 0-3 0,-3 3 3 15,0 2-3-15,0 2-1 0,-1 5 1 0,11-7 0 16,6 2 0-16,-6-2 40 0,-1 5-40 0,-4-1 40 15,-1 0-40-15,-20 1 75 0,-15 0-75 0,8 1 76 0,0 1-76 16,-1 3 37-16,-3-3-37 0,8 2 37 0,5-2-37 16,-1 7 0-16,-3 5 0 0,6-2 0 0,3-1 0 15,-3 9 37-15,-4 8-37 0,4-9 37 0,1-5-37 16,-1-3-9-16,0-9 9 0,5-12-8 0,0 0 8 0,0-24-245 16,-2-15 245-16,2 2-244 0,-2-2 244 0,4 5-695 15,0 5 695-15,3 6-695 0,4 8 695 0,5-23-955 16</inkml:trace>
  <inkml:trace contextRef="#ctx0" brushRef="#br0" timeOffset="100428.59">29705 8500 1827 0,'0'0'0'0,"3"-6"0"16,1-6 0-16,6 0 304 0,4-4-304 0,2 1 305 16,2-1-305-16,1-1 172 0,2-5-172 0,-2 5 173 15,0 1-173-15,-1 4 89 0,-3-3-89 0,-1 6 90 16,0-3-90-16,-1 2 10 0,-1 1-10 0,-3 4 11 16,-2 2-11-16,-7 3-117 0,5-6 117 0,-5 6-117 15,0 0 117-15,0 0-480 0,0 0 480 0,0 0-480 16,0 0 480-16,0 0-1161 0</inkml:trace>
  <inkml:trace contextRef="#ctx0" brushRef="#br0" timeOffset="100638.82">29759 8155 1323 0,'0'0'0'0,"0"0"0"0,7 9 0 0,-7-9 441 15,-2 5-441-15,1 4 441 0,-1 4-441 0,2 1 278 16,2 9-278-16,1 1 278 0,6 3-278 0,-4 4 159 15,2 5-159-15,-7 0 160 0,-3-3-160 0,6 1 77 16,6 0-77-16,-2 1 78 0,0 1-78 0,-7-36 49 16,0 0-49-16,10 32 49 0,1 3-49 0,-11-35 1 0,0 0-1 15,12 30 2-15,2-2-2 0,-14-28-230 0,0 0 230 16,16 17-230-16,1-5 230 0,16 16-2040 0</inkml:trace>
  <inkml:trace contextRef="#ctx0" brushRef="#br0" timeOffset="100989.82">30407 8118 2331 0,'0'0'0'0,"-5"10"0"15,-5 2 0-15,10-12 302 0,0 0-302 0,-9 15 303 16,-2 6-303-16,11-21 207 0,0 0-207 0,-8 28 208 15,-3 4-208-15,11-32 130 0,0 0-130 0,-9 36 130 0,4 4-130 16,5-40 33-16,0 0-33 0,0 36 34 0,5-2-34 16,-5-34 0-16,0 0 0 0,13 24 0 0,6-12 0 15,-19-12 11-15,0 0-11 0,28-3 11 0,9-13-11 0,-37 16 1 16,0 0-1-16,38-26 1 0,4-11-1 0,-42 37 8 16,0 0-8-16,38-36 8 15,-3-7-8-15,-35 43-4 0,0 0 4 16,26-40-4-16,-8 2 4 0,-18 38-16 0,0 0 16 15,2-34-15-15,-13 3 15 0,11 31-46 0,0 0 46 0,-24-25-45 0,-15-3 45 0,39 28-94 16,0 0 94-16,-40-10-94 0,-7 8 94 0,47 2-226 16,0 0 226-16,-54 12-225 0,-7 7 225 0,-55 14-2096 15</inkml:trace>
  <inkml:trace contextRef="#ctx0" brushRef="#br0" timeOffset="101756.4">29078 8243 1143 0,'0'0'0'0,"0"0"0"0,0 0 0 0,0 0 360 16,-4-7-360-16,4 7 361 0,-3-8-361 0,3 8 274 15,-4-12-274-15,4 12 275 0,-1-12-275 0,1 3 166 0,0 2-166 16,1-3 166-16,3 5-166 0,1-4 85 0,0 0-85 16,2 3 85-16,0-1-85 0,2 2 13 15,1-2-13-15,3 5 14 0,2 2-14 0,-2 3 7 0,-1 6-7 16,0 0 8-16,-1-3-8 0,-3 3 0 0,-2 0 0 15,1 1 1-15,1 2-1 0,-1 0 11 0,-2 2-11 0,-1 5 11 16,-1-1-11-16,-3 3 33 0,-1 3-33 0,-1-3 33 16,-2 1-33-16,-1 0 40 0,-3 1-40 0,1-3 41 15,-2 1-41-15,0 1 15 0,0 2-15 0,4-5 16 16,2-4-16-16,-1-1 32 0,1-2-32 0,1-3 33 16,4-6-33-16,-2-3-3 0,1 10 3 0,-1-10-2 15,6 9 2-15,-6-9 22 0,5 7-22 0,-5-7 23 16,10 5-23-16,-10-5-5 0,9 5 5 0,-9-5-4 15,11 2 4-15,-11-2 11 0,8 0-11 0,-8 0 11 16,12-2-11-16,-3 2-7 0,0-1 7 0,10 1-6 16,9-4 6-16,-2 4 8 0,2 0-8 0,-1 0 9 0,-3 4-9 15,-5-1 67-15,-3 2-67 0,-4 4 68 0,-1 1-68 16,-4 4 48-16,-6 5-48 0,1-7 48 0,-4-4-48 16,-5 8 1-16,-5 2-1 0,-4 3 1 0,-5 3-1 15,-10 16 33-15,-11 4-33 0,11-9 34 16,4-5-34-16,1 0 15 0,3-10-15 0,6-4 16 15,5-8-16-15,0 3 10 0,-1 1-10 0,5-9 11 0,2-1-11 0,-1 1 0 16,0 1 0-16,7-4 0 0,-8 0 0 0,8 0-172 16,-13-6 172-16,6-4-172 0,0-5 172 0,2-6-643 15,2-3 643-15,4 9-643 0,3 3 643 0,1-19-1281 16</inkml:trace>
  <inkml:trace contextRef="#ctx0" brushRef="#br0" timeOffset="105522.4">30767 7786 819 0,'0'0'0'0,"-15"-3"0"16,-13-9 0-16,-4 5 163 0,-5-1-163 0,11 2 163 16,5 3-163-16,-10 0 143 0,-8-3-143 0,-3 1 144 15,-5 0-144-15,-9-2 104 0,-7 2-104 0,8-2 105 0,0 6-105 16,-4-3 38-16,-4-3-38 0,-17 6 39 0,-13-6-39 15,2 1 42-15,-5 3-42 0,9 0 43 0,3-3-43 16,-12 0 73-16,-9-6-73 0,67 12 73 0,39 0-73 16,-37 0 57-16,-13 3-57 0,-51-6 57 0,-40-1-57 0,20 2 6 15,-1-1-6-15,4 3 6 0,2 0-6 0,5 0 44 16,5 0-44-16,12 5 45 0,11 4-45 0,-10-2 2 16,-6-2-2-16,9 2 2 0,3-1-2 0,-5 3 32 15,-3 3-32-15,8 0 32 0,6 0-32 0,3 4 17 16,4 4-17-16,-2 2 17 0,-1 2-17 0,-2 9 11 15,-4 3-11-15,10 7 11 0,9-2-11 0,-7-1 11 0,2-3-11 16,7-4 11-16,3-4-11 0,1 6 8 0,3-5-8 16,8 8 9-16,8 5-9 0,3 9 44 0,5 4-44 15,6-9 44-15,3-8-44 0,-4 1-6 0,-1-4 6 16,3 3-6-16,4 1 6 0,2 2 13 0,1 6-13 0,2 4 13 16,3 5-13-16,11 6 0 0,7 4 0 0,4-15 0 15,3-10 0-15,-14-42 5 0,0 0-5 0,33 78 5 16,16 16-5-16,-49-94 0 0,0 0 0 0,58 91 0 15,10-3 0-15,-68-88 6 0,0 0-6 0,84 87 7 16,15 1-7-16,-99-88-1 0,0 0 1 0,94 85-1 16,4 1 1-16,-98-86 0 0,0 0 0 0,110 76 0 15,9-9 0-15,-119-67 38 0,0 0-38 0,121 61 38 16,3-7-38-16,-124-54 5 0,0 0-5 0,136 49 6 16,9-4-6-16,-145-45 22 0,0 0-22 0,170 17 22 15,20-19-22-15,-190 2 22 0,0 0-22 0,154 4 23 16,-16-2-23-16,-138-2 49 0,0 0-49 0,178-18 50 15,21-12-50-15,-199 30-9 0,0 0 9 0,201-35-8 0,9-3 8 16,-210 38 0-16,0 0 0 0,209-34 1 0,1 2-1 16,-210 32 3-16,0 0-3 0,192-36 4 0,-12-4-4 15,-180 40 1-15,0 0-1 0,177-48 2 0,-6-3-2 0,-171 51 0 16,0 0 0-16,152-52 0 0,-14 1 0 0,-138 51 18 16,0 0-18-16,141-52 18 0,-1 4-18 0,-140 48 0 15,0 0 0-15,129-55 0 0,-3 0 0 0,-126 55 14 16,0 0-14-16,123-72 15 0,-6-19-15 0,-117 91 4 15,0 0-4-15,101-81 4 0,-10 3-4 0,-91 78-5 16,0 0 5-16,77-86-4 0,-13-5 4 0,-64 91 4 16,0 0-4-16,53-86 4 0,-11 4-4 0,-42 82 0 0,0 0 0 15,29-74 1-15,-15 5-1 0,-14 69 12 0,0 0-12 16,-7-79 13-16,-19-2-13 0,26 81 0 0,0 0 0 0,-35-78 0 16,-12 4 0-16,47 74 16 0,0 0-16 0,-49-64 17 15,-5 8-17-15,54 56-10 0,0 0 10 0,-51-64-9 16,1-5 9-16,50 69 8 0,0 0-8 0,-58-65 9 15,-1 0-9-15,59 65-15 0,0 0 15 0,-63-51-15 16,-2 2 15-16,65 49-5 0,0 0 5 0,-72-39-4 16,-6 8 4-16,78 31-8 0,0 0 8 0,-93-24-8 15,-12 4 8-15,105 20 3 0,0 0-3 0,-111-16 4 16,-10 4-4-16,121 12-9 0,0 0 9 0,-128-9-8 16,-6 3 8-16,134 6 24 0,0 0-24 0,-145-7 25 15,-5 5-25-15,22-1-19 0,11 3 19 0,5-4-18 16,4 1 18-16,14 1 10 0,10-1-10 0,21 3 11 15,19 3-11-15,-19 0 0 0,-5 3 0 0,-26-1 0 0,-18 2 0 16,7-1 15-16,-1 3-15 0,1 0 16 0,-2-1-16 16,13 8-1-16,6 3 1 0,-8-2 0 0,-3 2 0 15,1-1-9-15,-5 3 9 0,-2-2-8 0,-2 2 8 0,1 3-622 16,-1 3 622-16,-5 0-621 0,-1 6 621 0,-113 27-975 16</inkml:trace>
  <inkml:trace contextRef="#ctx0" brushRef="#br0" timeOffset="106764.89">26796 8306 707 0,'0'0'0'0,"0"0"0"0,0 0 0 16,0 0 8-16,0 0-8 0,0 0 9 0,0 0-9 15,0 0 59-15,0 0-59 0,0 0 59 0,0 0-59 0,0 0 41 16,0 0-41-16,0 0 41 0,0 0-41 16,0 0 227-16,0 0-227 0,0 0 228 0,24-12-228 0,-8 2 131 15,2-2-131-15,-3 4 131 0,1-1-131 0,-2-1 101 16,0 1-101-16,-2 2 101 0,-1 2-101 0,-3-3 77 15,-2-1-77-15,1 6 77 0,-2-4-77 0,2 1 60 16,-2 3-60-16,-5 3 61 0,7-5-61 0,-7 5 25 16,4-7-25-16,-4 7 26 0,0 0-26 0,0 0 36 15,0 0-36-15,0 0 37 0,0 0-37 0,0 0-64 16,10-10 64-16,-5 5-63 0,2-4 63 0,6-3-1511 0</inkml:trace>
  <inkml:trace contextRef="#ctx0" brushRef="#br0" timeOffset="109524.88">2360 7814 225 0,'0'0'0'0,"0"0"0"0,4-12 0 0,-4 12 262 16,0 0-262-16,2-10 262 0,5-6-262 0,-7 16 175 15,0 0-175-15,12-27 175 0,-2-13-175 0,-10 40 132 0,0 0-132 16,16-50 132-16,-2-13-132 0,-14 63 30 15,0 0-30-15,18-64 30 0,2-6-30 0,-20 70 60 0,0 0-60 16,21-63 60-16,6-4-60 0,-27 67 16 0,0 0-16 16,35-69 17-16,3-6-17 0,-38 75 6 0,0 0-6 0,30-50 6 15,-4 17-6-15,-26 33 18 0,0 0-18 0,21-20 18 16,-4 11-18-16,22-19-1163 0</inkml:trace>
  <inkml:trace contextRef="#ctx0" brushRef="#br0" timeOffset="109870.75">2432 8200 1345 0,'0'0'0'0,"-12"4"0"0,-6 8 0 0,18-12 119 0,0 0-119 16,18 3 119-16,25 2-119 0,-43-5 98 0,0 0-98 15,39 5 98-15,-1 2-98 0,-38-7 34 0,0 0-34 16,48 12 34-16,-1 4-34 0,-47-16 6 0,0 0-6 16,40 12 7-16,-7 0-7 0,-33-12-314 0,0 0 314 0,35 5-314 15,0-2 314-15,33 7-786 0</inkml:trace>
  <inkml:trace contextRef="#ctx0" brushRef="#br0" timeOffset="111133.07">28527 7965 684 0,'0'0'0'0,"0"0"0"0,4-12 0 0,-4 12 221 16,0 0-221-16,3-10 222 0,1-2-222 0,-4 12 234 0,0 0-234 15,5-9 234-15,0-3-234 0,-5 12 245 0,0 0-245 16,6-9 246-16,-1 3-246 0,-5 6 204 0,0 0-204 0,0 0 204 16,7-9-204-16,-7 9 108 0,0 0-108 0,0 0 109 15,0 0-109-15,0 0 102 0,0 0-102 0,0 0 103 16,0 0-103-16,0 0 40 0,0 0-40 0,0 0 41 15,0 0-41-15,0 0 37 0,0 0-37 0,0 0 37 16,0 0-37-16,0 0 3 0,0 0-3 0,0 0 4 16,0 0-4-16,0 0 1 0,0 0-1 0,0 0 1 15,0 0-1-15,0 0-174 0,0 0 174 0,0 0-174 16,-7 9 174-16,0-4-1946 0</inkml:trace>
  <inkml:trace contextRef="#ctx0" brushRef="#br0" timeOffset="118274.16">15349 5954 449 0,'0'0'0'0,"0"0"0"15,28-7 0-15,-28 7 118 0,5 15-118 0,-7-6 118 16,-3 1-118-16,1 2 65 0,-4 0-65 0,2-3 66 16,6-4-66-16,0 2 186 0,2-1-186 0,3 19 186 15,2 4-186-15,4 2 233 0,5-4-233 0,-13-10 233 16,-3-10-233-16,0 0 154 0,-3-5-154 0,15 17 155 15,5 5-155-15,3 0 119 0,2-6-119 0,-4 0 119 16,-3-10-119-16,5-1 129 0,1-3-129 0,7-3 129 0,5-1-129 16,0 0 51-16,7-1-51 0,0 1 52 0,6-4-52 15,-8 1 22-15,6-3-22 0,-2 3 22 0,1 0-22 0,1 3 59 16,0-4-59-16,6 4 59 0,3 4-59 0,1-4 25 16,4 3-25-16,-6-3 26 0,-1 0-26 0,5 3 28 15,0-1-28-15,17 2 28 0,13 3-28 0,-11-4 15 16,2 2-15-16,-6-1 16 0,-6-3-16 0,8 3 5 15,-3-1-5-15,2 2 5 0,1 2-5 0,-3 0 33 16,0-2-33-16,2-1 34 0,-6-1-34 0,9 2 1 0,2 7-1 16,-5-3 1-16,-1 1-1 0,-1-1 5 0,4-3-5 15,-1 3 5-15,2 0-5 0,-2-2 15 0,1 1-15 16,-1 1 15-16,2-2-15 0,9 1 1 0,0-1-1 16,-7-2 1-16,-4-1-1 0,8-1 0 0,-3-3 0 0,3 0 1 15,1-3-1-15,-4-1 3 0,3-3-3 16,1-1 3-16,0-1-3 0,-2-3 1 0,-1 4-1 0,-6-5 2 15,1 3-2-15,6 2 1 0,2-4-1 0,-7 3 2 16,-3-3-2-16,-4 5 0 0,0-1 0 0,2-3 0 16,0 6 0-16,-2-3 8 0,-1 4-8 0,-10-3 8 15,-4 6-8-15,-11-3 0 0,-6 1 0 0,6-2 0 16,0-2 0-16,4 1 0 0,-1 0 0 0,0-3 1 16,1-3-1-16,-4 0-2 0,-2-3 2 0,-2-1-1 15,-1-3 1-15,1 2 3 0,-1-4-3 0,0 3 3 16,0-3-3-16,-6 2 12 0,2-1-12 0,-1-3 13 15,-4 6-13-15,-2-5 1 0,0 1-1 0,-3 4 1 16,1-2-1-16,-5 2 5 0,-1 2-5 0,-2-1 5 0,-2 4-5 16,1-3 0-16,-4-3 0 0,-1 3 1 0,1 0-1 15,-3-8 5-15,1-1-5 0,-2 0 5 0,-2 4-5 0,-1-4 0 16,-1 0 0-16,-1 3 1 0,0 2-1 0,-2 4 13 16,0-4-13-16,-2 5 13 0,2-1-13 0,-2 3-1 15,1 0 1-15,-1 1-1 0,-3 1 1 0,1 0 0 16,-1 1 0-16,1-3 0 0,-3 3 0 0,2-1 0 15,-2 2 0-15,2-4 0 0,-2 3 0 0,0-3 0 16,0-2 0-16,0 2 0 0,-2 2 0 0,1-4 0 16,-1 0 0-16,-2-1 0 0,-3-4 0 0,0 2 1 0,-1 2-1 15,1-6 1-15,1 2-1 0,-4 4 0 0,-2-3 0 16,0 5 0-16,1-1 0 0,-5 2 0 0,2 0 0 16,2 2 1-16,0 1-1 0,-2 1 0 0,-2-1 0 15,1-1 0-15,-3 1 0 0,-1-3 0 0,1 3 0 0,1-1 1 16,1 2-1-16,1-4-2 0,-1 0 2 15,-2 3-1-15,-3-1 1 0,-1 1 0 0,-4 2 0 0,-1 2 0 16,-1-3 0-16,0 1-5 0,-1 2 5 0,4-2-5 16,-1 1 5-16,-2 3-1 0,0 0 1 0,-3-4 0 15,-4 2 0-15,-2 1-3 0,1 1 3 0,-3-2-3 16,1 1 3-16,-3-1-2 0,1 2 2 0,4-4-2 16,1 2 2-16,-2 1 0 0,-3-4 0 0,0 4 0 15,-4-4 0-15,-1 4 0 0,-3 1 0 0,3-1 0 16,3-1 0-16,-3 2 0 0,1 3 0 0,-1-5 0 15,1 1 0-15,-7 4 0 0,-1 0 0 0,-9 0 0 0,-6 0 0 16,3 4-1-16,1 1 1 0,0-2 0 16,2 1 0-16,12-3 0 0,5 6 0 0,2-3 0 0,2 1 0 15,-23 2-1-15,-15 1 1 0,8-1 0 0,3-5 0 16,3 5-1-16,3-4 1 0,1-3-1 0,4 0 1 0,-3 0-1 16,-7 5 1-16,13-5 0 0,11 4 0 0,-1-1 0 15,-5-1 0-15,-18 1 0 0,-14 1 0 0,8-1 2 16,2 0-2-16,6 3 2 0,8 0-2 0,-5 0-2 15,-4 2 2-15,2-1-2 0,-3-3 2 0,3-3-1 16,3-1 1-16,18 4 0 0,6-1 0 0,-8 1-13 16,-5-1 13-16,-14 2-13 0,-7 0 13 0,18-1-1 15,10-1 1-15,0-3-1 0,4-3 1 0,-9 3-16 0,-4 0 16 16,-8 0-15-16,-8 3 15 0,18-3-25 0,9 4 25 16,3-4-24-16,4 0 24 0,-7 0-3 0,-4 0 3 0,1 3-2 15,1-3 2-15,2 2-1 0,-2-2 1 0,7 3 0 16,-2 1 0-16,2-1 0 0,-2-1 0 0,-3 1 0 15,0-3 0-15,3 4 0 0,-1-1 0 0,5 0 1 16,1 3-1-16,1-3-10 0,3 2 10 0,0 2-10 16,-2-4 10-16,6 3-17 0,-1 0 17 0,1 0-17 15,3-3 17-15,-7 6-2 0,0-2 2 0,2-2-1 16,3 2 1-16,-1 1 0 0,3 1 0 0,5 1 1 16,0-5-1-16,3 7 0 0,-1 0 0 0,3-3 0 15,9-2 0-15,-6 5 1 0,-3 0-1 0,4-4 2 16,0 3-2-16,14-11-23 0,0 0 23 0,-16 17-22 15,-1 10 22-15,17-27-4 0,0 0 4 0,-17 24-4 16,-1 4 4-16,18-28-17 0,0 0 17 0,-12 31-16 16,3 1 16-16,9-32-9 0,0 0 9 0,-5 34-9 15,5 8 9-15,0-42-4 0,0 0 4 0,9 43-3 16,8 5 3-16,-17-48-3 0,0 0 3 0,18 48-2 0,1 3 2 16,-19-51-5-16,0 0 5 0,28 43-5 0,3-3 5 0,-31-40 0 15,0 0 0-15,39 36 0 0,3-6 0 0,-42-30 0 16,0 0 0-16,64 38 0 0,15 2 0 0,-79-40 0 15,0 0 0-15,71 36 0 0,3-2 0 0,-74-34-2 16,0 0 2-16,70 31-1 0,0-7 1 0,-70-24-63 16,0 0 63-16,75 21-63 0,5-6 63 0,-80-15-153 15,0 0 153-15,75 12-153 0,-7-3 153 0,-68-9-380 16,0 0 380-16,67 3-380 0,-6 0 380 0,66 6-1027 16</inkml:trace>
  <inkml:trace contextRef="#ctx0" brushRef="#br0" timeOffset="119645.1">18223 6014 1132 0,'0'0'0'0,"0"0"0"16,-14 27 0-16,14-27 135 0,0 0-135 0,3 16 136 0,6-1-136 16,0 18-1027-16</inkml:trace>
  <inkml:trace contextRef="#ctx0" brushRef="#br0" timeOffset="122085.52">24467 7517 628 0,'0'0'0'0,"-3"-12"0"16,-4-10 0-16,7 22 389 0,0 0-389 0,-4-16 390 15,-5 3-390-15,9 13 322 0,0 0-322 0,-5-11 323 0,0 3-323 16,5 8 224-16,0 0-224 0,0 0 225 0,0 0-225 15,0 0 145-15,0 0-145 0,2 22 145 0,1 16-145 16,-3-38 113-16,0 0-113 0,5 39 113 0,4 8-113 16,-9-47 60-16,0 0-60 0,11 48 60 0,3 0-60 15,-14-48 13-15,0 0-13 0,12 51 13 0,0 4-13 0,-12-55 55 16,0 0-55-16,16 55 56 0,-4 2-56 0,-12-57 14 16,0 0-14-16,12 44 15 0,0-6-15 0,-12-38 3 15,0 0-3-15,11 27 3 0,-2-9-3 0,-9-18-164 16,0 0 164-16,5 12-164 0,0-12 164 0,-5 0-575 15,11-12 575-15,-8-7-574 0,-1-5 574 0,3-18-1171 16</inkml:trace>
  <inkml:trace contextRef="#ctx0" brushRef="#br0" timeOffset="122453.81">24736 7581 1547 0,'0'0'0'16,"-5"15"0"-16,-6 9 0 0,11-24 342 0,0 0-342 0,-5 14 342 16,2-4-342-16,3-10 222 0,0 0-222 0,-2 14 223 15,4 1-223-15,-2-15 112 0,0 0-112 0,3 23 113 16,1 2-113-16,1 1 50 0,2-2-50 0,2-7 51 16,1 2-51-16,-1-3 18 0,0-4-18 0,3 0 18 15,2-9-18-15,0 2 1 0,1-1-1 0,-1-8 2 16,0-1-2-16,0-2 52 0,0-1-52 0,-5-4 53 15,2-1-53-15,-11 13 7 0,0 0-7 0,7-15 7 0,-2-6-7 16,-2 6 7-16,1-6-7 0,-2 6 8 16,-4 3-8-16,-2 0 4 0,-1 0-4 0,-2 2 5 0,-2-2-5 15,-5 0 5-15,-3 0-5 0,-1 0 6 0,1 0-6 16,-2 0-2-16,-4 1 2 0,7 3-1 0,2-1 1 0,0 4-1 16,2 2 1-16,5-1 0 0,4 4 0 0,3 0-7 15,-11 4 7-15,11-4-7 0,0 0 7 0,0 0-134 16,-3 5 134-16,3-5-134 0,0 10 134 0,0-10-705 15,8 9 705-15,-1-6-705 0,4 2 705 0,8 0-888 16</inkml:trace>
  <inkml:trace contextRef="#ctx0" brushRef="#br0" timeOffset="122835.09">24988 7236 1367 0,'0'0'0'0,"-6"12"0"16,-2 5 0-16,2-10 384 0,3-7-384 0,3 0 385 15,0 0-385-15,0 0 234 0,0 0-234 0,0 0 235 16,0 0-235-16,0 0 134 0,0 0-134 0,0 0 134 16,0 0-134-16,0 0 49 0,-4 12-49 0,3-7 49 15,-3 2-49-15,2 3 28 0,-1 0-28 0,1 1 28 16,0 1-28-16,2 1 22 0,2 3-22 0,0-1 22 16,1 1-22-16,3-1 9 0,1 0-9 0,3-1 9 15,-1 2-9-15,1-4 27 0,3-4-27 0,-3 3 27 16,4 1-27-16,0-4-2 0,0 1 2 0,-2 1-2 15,-1-1 2-15,-1 3 0 0,1-4 0 0,-1 3 1 16,-1 1-1-16,1-4-2 0,3 4 2 0,-6-5-1 0,-2-2 1 16,4 2 32-16,-6 2-32 0,-3-9 32 0,0 8-32 15,0-8 35-15,-3 12-35 0,3-12 36 0,-6 10-36 16,1-1-9-16,-4 0 9 0,1-1-9 0,-1 3 9 0,-5 2 43 16,-4 1-43-16,10-5 43 0,4-8-43 0,4-1-6 15,-7 4 6-15,7-4-5 0,-10 1 5 0,1-1-153 16,-1-1 153-16,1-3-153 0,-2 3 153 0,4-8-429 15,0 2 429-15,6-5-428 0,1-3 428 0,-2-9-1458 16</inkml:trace>
  <inkml:trace contextRef="#ctx0" brushRef="#br0" timeOffset="123172">25292 7201 1379 0,'0'0'0'0,"0"0"0"16,-16 11 0-16,16-11 340 0,0 0-340 0,0 0 341 15,0 0-341-15,0 0 237 0,0 0-237 0,0 0 237 16,0 0-237-16,0 0 152 0,-9 0-152 0,9 0 153 16,-10 0-153-16,10 0 28 0,-12 3-28 0,12-3 28 15,-9 5-28-15,9-5 12 0,-9 12-12 0,6-5 13 16,-1 2-13-16,2 3-1 0,2 3 1 0,0-3-1 16,2 0 1-16,5 0 0 0,2 0 0 0,3 0 1 15,2 0-1-15,2 0 6 0,3-5-6 0,-2-2 6 16,4-1-6-16,-3 1 15 0,-1-2-15 0,1 1 15 15,3-1-15-15,-7-1 4 0,0 5-4 0,-4-4 5 0,-3-3-5 16,0 3 3-16,-2 3-3 0,-5-6 3 0,4 6-3 16,-6 3 5-16,-1 3-5 0,-1-5 6 15,-1 2-6-15,-4 4 31 0,-1 6-31 0,-3 0 31 0,-1 2-31 16,-5-1 9-16,-5 3-9 0,13-11 9 0,10-4-9 16,-8-4 6-16,0-3-6 0,-17 3 6 0,-11-1-6 0,9 1-426 15,6-8 426-15,6-3-425 0,9-3 425 0,-14-5-1505 16</inkml:trace>
  <inkml:trace contextRef="#ctx0" brushRef="#br0" timeOffset="123444">25487 7208 1580 0,'0'0'0'0,"0"0"0"16,0 0 0-16,0 0 295 0,0 0-295 0,0 0 296 15,7-12-296-15,0 4 169 0,2-8-169 0,2 1 170 16,3-3-170-16,3 0 85 0,2-6-85 0,-1 3 86 16,-1-1-86-16,1 3 38 0,-1 5-38 0,-5 2 38 15,-1 0-38-15,1 3-13 0,-1 3 13 0,-4 2-12 16,-4 1 12-16,-3 3-604 0,0 0 604 0,0 0-603 15,0 0 603-15,0 0-933 0</inkml:trace>
  <inkml:trace contextRef="#ctx0" brushRef="#br0" timeOffset="123586.37">25561 7289 1603 0,'0'0'0'0,"0"0"0"0,10 0 0 0,1-2 264 15,1-1-264-15,-2-3 264 0,1 0-264 0,3-3 186 16,0-3-186-16,9-3 186 0,5 3-186 0,-1-4-362 15,1-4 362-15,28-15-1502 0,-112 70 1502 0</inkml:trace>
  <inkml:trace contextRef="#ctx0" brushRef="#br0" timeOffset="127794.42">25849 6530 628 0,'0'0'0'0,"0"0"0"0,0 0 0 15,0 0 204-15,0 0-204 0,0 0 205 0,0 0-205 0,0 0 182 16,0 0-182-16,0 0 183 0,0 0-183 0,0 0 131 16,0 0-131-16,0 0 132 0,0 0-132 15,0 0 85-15,0 0-85 0,0 0 86 0,0 0-86 0,0 0 61 16,0 0-61-16,0 0 61 0,0 0-61 0,0 0 68 16,0 0-68-16,0 0 69 0,0 0-69 0,0 0 58 15,0 0-58-15,0 0 58 0,0 0-58 0,0 0 63 0,0 0-63 16,0 0 63-16,0 0-63 0,0 0 35 0,0 0-35 15,0 0 36-15,0 0-36 0,0 0 18 0,-3-17-18 16,1 5 18-16,0 0-18 0,2 0 42 0,2 2-42 16,0 1 42-16,-2 2-42 0,1 2 42 0,1-3-42 15,0-1 43-15,1 6-43 0,-3 3-15 0,5-13 15 16,-5 13-14-16,4-12 14 0,-4 12 48 0,0 0-48 0,0 0 49 16,5-6-49-16,-5 6-18 0,7-9 18 0,-7 9-18 15,4-7 18-15,-4 7 13 0,0 0-13 0,0 0 13 16,0 0-13-16,0 0-1 0,7 0 1 0,-7 0 0 15,0 0 0-15,0 0 9 0,0 0-9 0,0 0 9 16,0 0-9-16,0 0-8 0,5 7 8 0,-5-7-8 16,0 0 8-16,0 0 38 0,0 0-38 0,0 0 39 15,7 9-39-15,-7-9-30 0,9 8 30 0,-9-8-30 16,10 7 30-16,-10-7 1 0,9 9-1 0,-9-9 2 16,7 3-2-16,-7-3-1 0,0 0 1 0,0 0-1 0,0 0 1 15,0 0-2-15,5 9 2 0,-5-9-1 0,4 8 1 16,-4-8 0-16,5 11 0 0,-5-11 1 0,7 12-1 0,-7-12-1 15,5 12 1-15,-5-12-1 0,4 8 1 0,-4-8 3 16,3 10-3-16,-3-10 4 0,4 9-4 0,-3 0 8 16,1-4-8-16,0 2 8 0,-2-2-8 0,2 5 0 15,-2-1 0-15,0-2 0 0,0 1 0 0,0 4-10 16,-2 4 10-16,2-8-9 0,-2-1 9 0,2 5 49 16,-2 0-49-16,2 0 49 0,-1-3-49 0,1-1-47 15,-2 2 47-15,2-4-46 0,-2 1 46 0,2 1 5 16,-2-1-5-16,2 2 5 0,-1-1-5 0,1-3 1 0,0 2-1 15,0-7 2-15,0 7-2 0,0-7 22 0,0 0-22 16,0 0 23-16,0 0-23 0,0 0-10 0,1 9 10 16,-1-9-9-16,2 5 9 0,-2-5 34 0,0 7-34 0,0-7 34 15,0 0-34-15,0 0-44 0,0 6 44 16,0-6-43-16,0 0 43 0,0 0 23 0,0 9-23 0,0-9 24 16,0 5-24-16,0-5-14 0,0 7 14 0,0-7-13 15,0 0 13-15,0 0 32 0,0 0-32 0,0 0 33 16,0 0-33-16,0 0-2 0,0 0 2 0,0 0-2 15,0 0 2-15,0 0 0 0,2 9 0 0,-2-9 0 16,0 0 0-16,0 0 0 0,0 0 0 0,0 0 0 16,0 0 0-16,0 0 0 0,0 0 0 0,0 0 0 15,0 0 0-15,0 0-3 0,0 0 3 0,0 0-3 16,0 0 3-16,0 0 19 0,0 0-19 0,0 0 20 0,-2 6-20 16,2-6-4-16,-3 9 4 0,3-9-4 0,-2 5 4 15,2-5-2-15,0 0 2 0,0 0-2 0,0 0 2 16,0 0 7-16,0 0-7 0,0 0 8 0,0 0-8 15,0 0-1-15,0 0 1 0,0 0-1 0,0 0 1 16,0 0 25-16,0 0-25 0,0 0 26 0,0 0-26 0,0 0 0 16,0 0 0-16,0 0 1 0,0 0-1 0,0 0 44 15,0 0-44-15,0 0 45 0,0 0-45 0,0 0-5 16,0 0 5-16,0 0-4 0,0 0 4 0,0 0 3 16,10-8-3-16,-10 8 3 0,13-12-3 0,-6 6 0 15,1 0 0-15,-1 0 0 0,0 3 0 16,-7 3 6-16,0 0-6 0,7-7 6 0,0 4-6 15,-7 3 1-15,0 0-1 0,9-2 1 0,0-1-1 0,-9 3 8 0,0 0-8 16,8 0 8-16,3 3-8 0,-11-3 1 0,0 0-1 16,7 2 1-16,0 1-1 0,-7-3 3 0,0 0-3 15,5 7 3-15,-3 2-3 0,-2-9 0 0,0 0 0 0,3 6 0 16,-1 6 0-16,-2-12 1 0,0 0-1 0,2 9 2 16,0-2-2-16,-2-7 4 0,0 0-4 0,3 9 5 15,1-4-5-15,-4-5 21 0,0 0-21 0,0 0 21 16,5 10-21-16,-5-10 3 0,0 0-3 0,0 0 3 15,3 10-3-15,-3-10 0 0,0 0 0 0,0 0 0 16,2 14 0-16,-2-14-6 0,0 0 6 0,0 5-6 16,4 2 6-16,-4-7 1 0,0 0-1 0,0 5 1 15,0 2-1-15,0-7 0 0,0 0 0 0,0 5 0 16,0 2 0-16,0-7 3 0,0 0-3 0,0 5 4 16,0 2-4-16,0-7-5 0,0 0 5 0,0 5-4 15,0 2 4-15,0-7 1 0,0 0-1 0,0 0 1 0,1 9-1 16,-1-9 0-16,0 0 0 0,0 0 0 0,0 8 0 15,0-8 1-15,0 0-1 0,0 0 1 0,-1 11-1 16,1-11 0-16,0 0 0 0,0 0 0 0,0 8 0 16,0-8 15-16,0 0-15 0,0 0 15 0,0 9-15 0,0-9 4 15,0 0-4-15,0 0 4 0,0 0-4 0,0 0 7 16,0 0-7-16,0 0 8 0,0 0-8 0,0 0 15 16,0 0-15-16,0 0 15 0,0 0-15 0,0 0-2 15,0 0 2-15,0 0-1 0,0 0 1 0,0 0-17 16,0 0 17-16,0 0-16 0,0 0 16 0,0 0 8 15,-9 8-8-15,9-8 8 0,-7 11-8 0,7-11 8 16,0 0-8-16,0 0 8 0,0 0-8 0,0 0 1 0,0 0-1 16,0 0 2-16,0 0-2 0,0 0 1 15,0 0-1-15,0 0 2 0,0 0-2 0,0 0 0 0,0 0 0 0,0 0 1 16,0 0-1-16,0 0 0 0,0 0 0 0,0 0 0 16,0 0 0-16,0 0 0 0,0 0 0 0,0 0 0 15,0 0 0-15,0 0 2 0,0 0-2 0,0 0 2 16,0 0-2-16,0 0-2 0,0 0 2 0,0 0-2 15,0 0 2-15,0 0-3 0,0 0 3 0,0 0-2 16,0 0 2-16,0 0-2 0,0 0 2 0,0 0-2 16,0 0 2-16,0 0-19 0,0 0 19 0,0 0-18 15,0 0 18-15,0 0 1 0,0 0-1 0,0 0 2 16,0 0-2-16,0 0-8 0,0 0 8 0,0 0-7 16,0 0 7-16,0 0 8 0,-5 6-8 0,5-6 9 15,-9 9-9-15,9-9 9 0,-9 12-9 0,9-12 10 0,-7 9-10 16,7-9 4-16,-5 5-4 0,5-5 4 0,0 0-4 15,0 0 14-15,0 0-14 0,0 0 15 0,0 0-15 16,0 0 0-16,-9 7 0 0,9-7 0 0,-12 6 0 16,12-6 0-16,-12 9 0 0,12-9 0 0,-11 7 0 15,11-7 0-15,-8 5 0 0,8-5 0 0,-7 0 0 0,7 0-20 16,-7 4 20-16,7-4-19 0,0 0 19 0,0 0 16 16,0 0-16-16,0 0 17 0,0 0-17 0,0 0-270 15,0 0 270-15,0 0-270 0,0 0 270 0,0 0-1833 16</inkml:trace>
  <inkml:trace contextRef="#ctx0" brushRef="#br0" timeOffset="132667.7">31704 12661 1211 0,'0'0'0'0,"0"0"0"0,0 0 0 0,0 0 334 16,0 0-334-16,0 0 334 0,0 0-334 0,0 0 260 16,0 0-260-16,0 0 261 0,-20 8-261 0,7-4 195 0,-3-1-195 15,2 0 195-15,2 3-195 0,1-5 71 0,4 1-71 16,0 0 72-16,0-2-72 0,0 0 66 0,0-2-66 15,7 2 66-15,-10-2-66 0,10 2 16 0,-13-1-16 16,13 1 17-16,-12-7-17 0,5 3 59 0,-2 3-59 16,1-5 60-16,-3 5-60 0,1-1 41 0,-2 0-41 0,-1 2 41 15,1 0-41-15,-4 0 35 0,-1 0-35 16,3 0 36-16,0 0-36 0,-2 2 9 0,-3 0-9 0,5-1 10 16,2 1-10-16,-6 2 48 0,-4-4-48 0,-3 1 48 15,-1 3-48-15,-7-3 7 0,-7-1-7 0,17 0 7 16,11 0-7-16,-9-1 0 0,-2-1 0 0,-5-1 1 15,-3-4-1-15,-1 2 7 0,1-6-7 0,10 6 7 16,5-2-7-16,-2 2 48 0,1 0-48 0,8 3 49 16,8 0-49-16,1 2-2 0,-13-8 2 0,1 1-2 15,-4 0 2-15,-8-1 2 0,-8-1-2 0,15 2 2 16,8 4-2-16,-13 1 2 0,-6-1-2 0,-13-1 3 16,-11 1-3-16,-2 3 10 0,-4 3-10 0,14-1 10 0,10 3-10 15,-12-2-1-15,-5 6 1 0,22-7-1 0,11-1 1 16,-8 1 8-16,-4-2-8 0,11-2 8 0,5 1-8 0,-9-1-1 15,-3 2 1-15,-2-5-1 0,-1 0 1 0,-3 0 1 16,-3-2-1-16,16 3 1 0,8 3-1 0,-6-5-1 16,-4 3 1-16,-16 0-1 0,-13-3 1 0,8 1 0 15,0 0 0-15,7 3 1 0,5 2-1 0,-1 0 1 16,1 2-1-16,7 2 1 0,9-4-1 0,-8 0-1 16,-5 0 1-16,6-4-1 0,2 2 1 0,-7-1 0 0,-5 0 0 15,15 3 0-15,7 0 0 0,-10 0 3 0,-4-4-3 16,-7 4 3-16,-4-2-3 0,-1 2 0 0,-2-1 0 15,11 1 1-15,5 0-1 0,-4 0 0 0,1 1 0 16,8-1 0-16,4 0 0 0,-6 0-2 0,-3-1 2 0,-10 1-2 16,-11 1 2-16,-2 1-6 0,-5-2 6 0,16 0-6 15,11 0 6-15,-12-2 0 0,-1-1 0 16,11 1 0-16,6 0 0 0,-4 2-3 0,-1-5 3 0,7 4-3 16,6 1 3-16,-4 0 0 0,-2-2 0 0,6 2 1 15,3 2-1-15,-7-2 8 0,-2 0-8 0,7 0 8 16,2 0-8-16,-5-2 3 0,-5 0-3 0,-3 0 4 15,-2 1-4-15,-10-1-10 0,-8-3 10 0,16 1-10 16,6 3 10-16,-6-1 2 0,-4-1-2 0,12 1 3 16,9 2-3-16,-7 0-7 0,0-2 7 0,0 0-7 15,0-1 7-15,-5 0 8 0,-2-3-8 0,7 3 9 16,2 3-9-16,-2-3-1 0,0-1 1 0,0 2 0 16,0 1 0-16,-6-1 1 0,0-5-1 0,2 5 1 0,2 2-1 15,-3 0-8-15,-2 2 8 0,4 0-7 0,1 0 7 16,-9 1 0-16,-2-3 0 0,6 2 1 0,1 1-1 0,-2-1-1 15,-3-2 1-15,6 2-1 0,1-2 1 0,-2 0-5 16,-1 0 5-16,5 3-4 0,4-3 4 0,-2 2 5 16,-2-2-5-16,5 0 5 0,4 0-5 0,-3 0-4 15,-1 0 4-15,4 0-3 0,2 0 3 0,-2 0-7 16,-2 0 7-16,9 0-7 0,-10-2 7 0,10 2-9 16,-10-5 9-16,10 5-8 0,-7-4 8 0,7 4 0 0,-7-1 0 15,7 1 0-15,0 0 0 0,0 0 4 16,0 0-4-16,0 0 5 0,0 0-5 0,0 0-9 15,0 0 9-15,0 0-9 0,0 0 9 0,0 0-4 0,0 0 4 16,0 0-4-16,0 0 4 0,0 0 0 0,0 0 0 0,0 0 0 16,0 0 0-16,0 0 1 0,0 0-1 0,0 0 2 15,0 0-2-15,0 0 5 0,0 0-5 0,0 0 6 16,0 0-6-16,0 0-4 0,0 0 4 0,0 0-4 16,0 0 4-16,0 0-16 0,-7-2 16 0,7 2-15 15,-11 0 15-15,11 0 3 0,-9-3-3 0,9 3 3 16,0 0-3-16,0 0 0 0,0 0 0 0,0 0 1 15,0 0-1-15,0 0 3 0,-7 0-3 0,7 0 3 16,-8 3-3-16,8-3 19 0,-9 0-19 0,9 0 20 16,0 0-20-16,0 0 13 0,0 0-13 0,0 0 14 15,0 0-14-15,0 0-22 0,0 0 22 0,0 0-22 16,0 0 22-16,0 0-8 0,0 0 8 0,0 0-7 16,0 0 7-16,0 0-2 0,-4-9 2 0,4 9-2 0,-7-5 2 15,7 5-3-15,-3-7 3 0,3 7-2 0,0 0 2 16,0 0-10-16,0 0 10 0,0 0-9 0,0 0 9 15,0 0 18-15,0 0-18 0,0 0 18 0,9-6-18 0,-9 6-39 16,10-12 39-16,-10 12-39 0,9-6 39 0,-9 6 0 16,7 0 0-16,-7 0 1 0,10 9-1 0,-3 0 10 15,0-3-10-15,2 1 11 0,2-2-11 0,-3 1 21 16,1-1-21-16,0 0 21 0,-1 0-21 0,1 2-1 16,2 0 1-16,-1 0-1 0,-1-1 1 0,3 0 0 15,0-1 0-15,1 0 0 0,1-2 0 0,0 2 1 16,-2-3-1-16,2 2 2 0,-2-3-2 0,-2 1-3 0,1-2 3 15,-2 4-3-15,-1-4 3 0,-1 1-3 0,0-1 3 16,-7 0-3-16,7 2 3 0,-7-2-1 0,0 0 1 0,0 0 0 16,0 0 0-16,0 0 12 0,0 0-12 15,0 0 13-15,0 0-13 0,0 0 5 0,-14 0-5 0,7 0 5 16,-1 0-5-16,-5 0 1 0,-1-2-1 0,4 1 1 16,3 1-1-16,-3-4 15 0,-4 2-15 0,7 1 16 15,1 1-16-15,-2-2-18 0,-1 0 18 0,2 0-18 16,2 2 18-16,-6-3 3 0,-5 0-3 0,9 1 4 15,6-2-4-15,1 4-6 0,-13-3 6 0,13 3-5 16,-12-3 5-16,3 1-5 0,-3-2 5 0,5 3-4 16,2-1 4-16,-4 2-1 0,1-5 1 0,1 3 0 15,1 0 0-15,6 2-1 0,-12-1 1 0,12 1 0 16,-9 0 0-16,9 0-2 0,0 0 2 0,0 0-1 16,7 10 1-16,-7-10-41 0,11 12 41 0,-6-5-40 0,2 1 40 15,2 1 30-15,0 1-30 0,-1 1 30 0,3 1-30 16,-1-2-27-16,-1-1 27 0,0 1-27 0,-1 0 27 15,-1 0 14-15,-1 2-14 0,1-1 15 0,-2-3-15 16,0-1-9-16,-1 0 9 0,-4-7-9 0,10 10 9 0,-10-10 32 16,9 7-32-16,-9-7 33 0,0 0-33 0,0 0-7 15,0 0 7-15,0 0-7 0,0 0 7 0,0 0 2 16,0 0-2-16,0 0 2 0,0 0-2 0,0 0 0 16,0-8 0-16,0 8 1 0,0-12-1 0,-2 6 3 15,0-4-3-15,1 5 3 0,-1-5-3 0,0 1-3 16,2 1 3-16,-2 1-2 0,1 0 2 0,-3 0 1 15,-1-2-1-15,1 3 2 0,1 0-2 0,-1 0 1 0,-1-3-1 16,0 2 2-16,0 2-2 0,-2-2 18 0,-4 0-18 16,4 2 18-16,2 0-18 0,-4-2 1 0,1-2-1 15,8 9 1-15,-11-10-1 0,4 5 1 0,-2 0-1 0,2 0 1 16,2-2-1-16,-2 0-26 0,0-3 26 0,2 5-26 16,0-1 26-16,5 6 0 0,-6-10 0 0,6 10 0 15,7-12 0-15,0 7-41 0,4-2 41 0,1 4-41 16,0-1 41-16,4-1 18 0,3-2-18 0,2 2 19 15,4 2-19-15,-3-1-2 0,3 2 2 0,-1 1-2 16,1 1 2-16,-3-2-6 0,1 2 6 0,-4 0-5 16,-3 0 5-16,0 0 1 0,-2-7-1 0,-4 9 2 15,-1 3-2-15,-2 0 28 0,-2 2-28 0,-5 0 28 16,-5-2-28-16,0 2 2 0,0 2-2 0,-4-4 2 16,-3 2-2-16,12-7-599 0,0 0 599 0,-14 8-599 15,-2 1 599-15,-14 6-1561 0</inkml:trace>
  <inkml:trace contextRef="#ctx0" brushRef="#br0" timeOffset="135721.28">22246 11118 460 0,'0'0'0'0,"11"8"0"0,5 6 0 0,-16-14 270 0,0 0-270 0,0 0 271 16,0 0-271-16,0 0 244 0,0 0-244 0,0 0 245 16,-9-7-245-16,9 7 177 0,0 0-177 0,0 0 178 15,-12-7-178-15,12 7 94 0,0 0-94 0,-7 0 95 16,0 2-95-16,7-2 77 0,0 0-77 0,-9 9 78 16,-2 3-78-16,11-12 71 0,0 0-71 0,-10 18 72 15,-2 5-72-15,12-23 36 0,0 0-36 0,-9 27 37 16,2 4-37-16,7-31 81 0,0 0-81 0,-5 34 81 15,3 1-81-15,2-35 43 0,0 0-43 0,4 34 43 16,3 2-43-16,-7-36 13 0,0 0-13 0,8 36 14 0,1 2-14 16,-9-38 4-16,0 0-4 0,14 34 4 15,-4 1-4-15,-10-35 47 0,0 0-47 0,14 27 48 0,0-6-48 16,-14-21-1-16,0 0 1 0,14 20 0 0,0-4 0 16,-14-16 0-16,0 0 0 0,13 13 0 0,-5-4 0 0,-8-9 35 15,0 0-35-15,9 9 35 0,0-8-35 0,-9-1-8 16,0 0 8-16,10 2-8 0,4-4 8 0,-14 2 12 15,0 0-12-15,9-1 13 0,1-8-13 0,-10 9 5 16,0 0-5-16,9-10 5 0,-4-4-5 0,-5 14 0 16,0 0 0-16,7-16 1 0,0-4-1 0,-3 3 0 15,1 1 0-15,-1 3 0 0,1-6 0 0,-3 3 0 0,-1-1 0 16,3 7 1-16,-2 1-1 0,-1 1-2 16,1-1 2-16,0-1-2 0,-2 5 2 0,0-4 2 0,0 2-2 15,0 0 2-15,0 2-2 0,0 5 2 0,0-12-2 16,0 12 2-16,0-8-2 0,0 8 0 0,-2-13 0 0,2 13 0 15,-2-6 0-15,2 6 0 0,0 0 0 16,0 0 0-16,0 0 0 0,0 0 35 0,0 0-35 0,0 0 35 16,0 0-35-16,0 0 10 0,0 0-10 15,0 0 10-15,0 0-10 0,0 0 7 0,0 0-7 0,0 0 8 16,2 8-8-16,0-1 16 0,0 3-16 0,-1 4 17 16,1 3-17-16,0 4 0 0,1 5 0 0,3-2 1 15,-1-2-1-15,2 0 7 0,2 1-7 0,-1-6 8 16,3-2-8-16,-1-1 8 0,4 0-8 0,-3-6 8 15,-1-3-8-15,2 1 14 0,2-3-14 0,-3-1 15 16,-2-2-15-16,1 0 33 0,2 0-33 0,-1-2 34 0,-2 0-34 16,3-5 1-16,-2 0-1 0,-1-1 2 0,0 1-2 15,-1-2 21-15,1-1-21 0,2-4 21 16,-6-1-21-16,0-4-17 0,2-1 17 0,-5-5-17 0,0-2 17 16,-1 3 9-16,3-3-9 0,-4 9 9 0,0 5-9 15,0-3-2-15,-4 2 2 0,3 4-1 0,-1 2 1 0,0-1 32 16,2-3-32-16,-3 5 32 0,3 2-32 0,0 5-7 15,-6-12 7-15,6 12-6 0,-5-12 6 0,3 5 0 16,1 0 0-16,1 7 1 0,-4-7-1 0,4 7-10 16,0 0 10-16,0 0-10 0,0 0 10 0,0 0-5 15,0 0 5-15,0 0-5 0,0 0 5 0,0 0-15 16,0 0 15-16,0 0-14 0,4 9 14 0,-3 0-1 16,3-3 1-16,3 5-1 0,0 2 1 0,3-1-3 15,1 0 3-15,-2-1-3 0,-2-1 3 0,1-1 2 0,1-3-2 16,0-2 2-16,-6-1-2 0,6-1-11 0,2-2 11 15,-1-2-10-15,0-1 10 0,3-1 44 0,-3-4-44 0,-3 1 44 16,-2 0-44-16,2-3 2 0,-1-4-2 0,-1 2 3 16,-2 0-3-16,1-2-8 0,-4-3 8 0,0 5-7 15,0 0 7-15,0-3 35 0,-7-2-35 0,-2-7 35 16,-1-12-35-16,-3 1-9 0,1-3 9 0,2 11-9 16,1 3 9-16,0-2 0 0,-1 2 0 0,3 7 1 15,0 5-1-15,-2 0 0 0,0 0 0 0,6 3 0 16,1 8 0-16,2 1-28 0,0 0 28 0,0 0-28 15,-12-5 28-15,1 1 2 0,1 1-2 0,1 1 3 16,0 2-3-16,2 2-230 0,2-1 230 0,5-1-229 16,0 0 229-16,0 0-1952 0</inkml:trace>
  <inkml:trace contextRef="#ctx0" brushRef="#br0" timeOffset="137119.97">21354 13117 359 0,'0'0'0'0,"3"7"0"16,2 7 0-16,-5-14 349 0,4-7-349 0,-4 7 350 0,0 0-350 15,0 0 250-15,0 0-250 0,0 0 251 16,0 0-251-16,0 0 230 0,-2-9-230 0,2 9 231 0,-3-5-231 16,3 5 154-16,0 0-154 0,0 0 155 0,0 7-155 15,0 1 110-15,0 4-110 0,1 9 110 0,1 5-110 16,0 3 73-16,-2 4-73 0,2-2 74 0,-2-2-74 0,1 0 95 15,1 0-95-15,0 0 96 0,0-1-96 0,-2 1 0 16,0 0 0-16,0-2 1 0,1 1-1 0,3-1 9 16,-4-1-9-16,0 5 9 0,0-2-9 0,0-3 24 15,0-2-24-15,3-3 25 0,3-4-25 0,-6-4 4 16,0-2-4-16,0-4 5 0,0-1-5 0,0-6 50 16,0 0-50-16,0 0 51 0,0 0-51 0,0 0 3 15,0-17-3-15,0 7 4 0,1 0-4 0,-1-11 18 16,0-6-18-16,0 6 18 0,0 4-18 0,-1-7 4 15,1-2-4-15,-4 2 4 0,2-2-4 0,1-1 0 0,-1-1 0 16,-2 10 1-16,3 4-1 0,-1-5 2 0,2-2-2 16,-2-10 2-16,2-8-2 0,0-4 1 0,2-2-1 15,0 11 2-15,3 5-2 0,-2-2-9 0,3 2 9 0,2-5-9 16,1-2 9-16,-2 1-10 0,2-1 10 0,-2 12-10 16,0 7 10-16,1-4-26 0,3-1 26 0,-1 5-26 15,-1 3 26-15,2 2 1 0,-1 0-1 0,-1 7 2 16,-2-2-2-16,2 5 0 0,-2 4 0 0,0 5 0 15,0 5 0-15,-2 3 0 0,-3 1 0 0,1 5 0 16,-1-4 0-16,-2 5-3 0,0 4 3 16,-2-1-3-16,0 3 3 0,-1-1 1 15,-2 1-1-15,-1 1 2 0,1 2-2 0,2 2-1 0,-3-1 1 0,5-6 0 16,1-6 0-16,0-1 0 0,-2-1 0 0,2-5 0 0,2-4 0 16,-2-9 0-16,0 0 0 0,0 0 1 0,0 0-1 15,0 0 11-15,14-16-11 0,-4 4 11 0,2-5-11 0,1-3-1 16,0-6 1-16,5 2 0 0,3-2 0 0,-2 6 1 15,2-3-1-15,-5 9 1 0,-4 4-1 0,2 0 0 16,0 3 0-16,2-2 0 0,-4 6 0 16,-2-2-1-16,-1 5 1 0,-2 5-1 0,0-2 1 0,-2 6-1 15,-3 3 1-15,2 0-1 0,-4 3 1 0,0 4 1 16,0 2-1-16,-6 5 1 0,1 3-1 0,-2-2-1 16,-2 3 1-16,-1-3-1 0,-1 0 1 0,-4 1 1 0,1-1-1 15,-4-1 1-15,-4-2-1 0,-1-2 1 0,-2 1-1 16,3-1 2-16,-3-1-2 0,4-2 25 15,-1-4-25-15,-1 4 26 0,2-2-26 0,5-2-6 0,4-3 6 16,0-3-6-16,3-2 6 0,0-5 35 0,2-4-35 0,7 2 36 16,0 0-36-16,0 0-328 0,2-7 328 0,-2 7-328 15,9-10 328-15,-4-1-1742 0</inkml:trace>
  <inkml:trace contextRef="#ctx0" brushRef="#br0" timeOffset="154068.74">11386 6053 774 0,'0'0'0'0,"0"0"0"15,-23-7 0-15,13 6 360 0,-1-6-360 0,-1 3 360 16,4 2-360-16,-5-1 245 0,5 0-245 0,-1 3 245 16,4-4-245-16,5 4 173 0,0 0-173 0,0 0 173 15,0 0-173-15,0 0 101 0,12 0-101 0,-2 0 101 0,3 4-101 16,7-4 81-16,3 0-81 0,2 3 81 0,-3-3-81 16,12 3 78-16,0-3-78 0,8 2 79 0,11 2-79 15,-1-4 39-15,1-4-39 0,-8 2 40 0,-6 2-40 0,4-3 32 16,-3 0-32-16,2-1 32 0,2-1-32 0,0 2 49 15,1-1-49-15,-10 2 49 0,-5 1-49 0,6 1 4 16,3 1-4-16,-15 1 5 0,-11-2-5 0,4 4 6 16,4-4-6-16,-7 3 7 0,-5-3-7 0,3 0 1 15,0 0-1-15,-5 2 1 0,0-2-1 0,-7 0 64 16,0 0-64-16,0 0 65 0,-17 7-65 0,-4-4 17 16,-5 2-17-16,-8 2 17 0,-2-2-17 0,-3 2 1 0,-3-2-1 15,-1 2 1-15,1-3-1 0,-2-3-29 0,0-1 29 16,-6 0-29-16,-3-1 29 0,-3-3 4 15,0-1-4-15,9 2 5 0,0-1-5 0,3-1-34 0,8 3 34 0,8 2-33 16,7 0 33-16,0 0-6 0,3 2 6 0,4 0-5 16,4-2 5-16,-1 3-2 0,3-3 2 0,8 0-1 15,0 0 1-15,0 0-54 0,0 0 54 0,0 0-53 16,0 0 53-16,0 0-3 0,17 4 3 0,4 4-2 16,5-1 2-16,9 2 0 0,5-1 0 0,6-1 0 15,1-2 0-15,5-1 37 0,-1-4-37 0,-12 0 37 16,-8 3-37-16,7-3 7 0,4-3-7 0,4-1 8 15,4-1-8-15,1 2 14 0,-2-1-14 0,-2-3 15 16,-1 2-15-16,-6 0 62 0,-2-2-62 0,-12 2 62 16,-5 2-62-16,-1-4-4 0,-5 3 4 0,-2 3-3 15,-5 1 3-15,1 0 40 0,0 0-40 0,-9 0 41 0,0 0-41 16,0 0-17-16,-7 8 17 0,7-8-17 0,-11 9 17 16,-1 1 5-16,-9 2-5 0,-2 2 6 0,-10 1-6 15,-5 4-15-15,-6 2 15 0,0-2-15 0,-3 1 15 0,0-4-2 16,0-4 2-16,0 0-2 0,0-4 2 0,-9-1-11 15,-5-4 11-15,-1-4-11 0,3-4 11 0,5-4-35 16,5-10 35-16,2 4-34 0,0-2 34 0,3-2 0 16,-3-2 0-16,5 6 0 0,2 3 0 0,6 0-37 15,5 0 37-15,6 3-37 0,5 6 37 0,3-4 6 16,4 2-6-16,11 5 7 0,-7-4-7 0,7 4-42 16,16-5 42-16,-2 3-42 0,7 1 42 0,9-3-1 15,10-1 1-15,-7 3 0 0,-3 1 0 0,8 1 0 0,6 0 0 16,5 0 1-16,7-4-1 0,3 4 10 0,6 0-10 15,-11 0 11-15,-5-3-11 0,1 3 0 0,-2-4 0 16,-5 2 0-16,-1 2 0 0,2-3 42 0,3 3-42 0,-8 0 43 16,-5 3-43-16,5-3 2 0,1 2-2 0,-15 2 2 15,-15-4-2-15,9 3 23 0,0-3-23 0,-19 0 24 16,0 0-24-16,0 0 44 0,9 4-44 0,-9-4 44 16,9 8-44-16,-6 1-27 0,1 3 27 0,-4 3-27 15,-7 4 27-15,-7 2 51 0,-12-4-51 0,-4 2 52 16,-5-4-52-16,-3-3-37 0,-8 0 37 0,6 0-36 15,-4-3 36-15,-3-2 5 0,4-4-5 0,-8-3 5 16,-5 2-5-16,0-2 0 0,-3-2 0 0,6 2 1 16,6 0-1-16,5-3-33 0,5-1 33 0,4 4-33 15,7 0 33-15,26 0 8 0,0 0-8 0,-26 0 8 16,0-3-8-16,26 3-43 0,0 0 43 0,-18 0-43 0,8 3 43 16,10-3-14-16,0 0 14 0,10 7-13 0,13 2 13 15,-23-9-15-15,0 0 15 0,35 6-14 0,17 3 14 16,-52-9-5-16,0 0 5 0,67 0-5 0,15-3 5 15,-82 3-3-15,0 0 3 0,94-12-3 0,11-4 3 0,-105 16 3 16,0 0-3-16,98-19 3 0,-2-5-3 0,-96 24 22 16,0 0-22-16,77-17 23 0,-14-2-23 0,-63 19 8 15,0 0-8-15,40-8 8 0,-23 4-8 0,-17 4 10 16,0 0-10-16,7 7 11 0,-14 10-11 0,7-17 56 16,0 0-56-16,-33 23 56 0,-16 1-56 0,49-24-34 0,0 0 34 15,-73 27-34-15,-18 6 34 0,91-33 0 0,0 0 0 16,-107 18 1-16,-22-9-1 0,129-9-1 0,0 0 1 15,-120 4-1-15,-6-8 1 0,126 4-29 0,0 0 29 16,-119-12-29-16,7-7 29 0,112 19-2 0,0 0 2 0,-77-14-1 16,25-1 1-16,52 15-54 0,0 0 54 0,-18-15-53 15,31 4 53-15,-13 11 1 0,0 0-1 0,50-1 1 16,38 2-1-16,-88-1 28 0,0 0-28 16,94 11 28-16,14 1-28 0,-108-12 57 0,0 0-57 0,112 12 58 15,7-6-58-15,-119-6 55 0,0 0-55 0,105-3 55 16,-11-9-55-16,-94 12-61 0,0 0 61 0,89-26-60 15,-5-6 60-15,91-25-2334 0</inkml:trace>
  <inkml:trace contextRef="#ctx0" brushRef="#br0" timeOffset="167085.07">22224 11188 371 0,'0'0'0'0,"8"9"0"0,3 6 0 15,-6-8 328-15,-5-5-328 0,0-2 328 0,-7-7-328 0,0 0 241 16,-2 0-241-16,9 7 241 0,-8-12-241 0,8 12 204 16,-7-7-204-16,7 7 204 0,0 0-204 0,0 0 74 15,0 0-74-15,0 0 75 0,0 0-75 0,0 0 62 16,0 0-62-16,0 0 63 0,0 0-63 0,0 0 56 16,0 0-56-16,0 0 56 0,-7 9-56 0,1 1 47 15,-1-1-47-15,2 8 47 0,0 5-47 0,2 2 54 16,1 4-54-16,2-1 55 0,3 2-55 0,3 2 55 15,0 2-55-15,1 1 55 0,2-3-55 0,0-4 23 0,0-1-23 16,-1-2 24-16,1-2-24 0,0-1 7 0,0-6-7 16,-2-1 7-16,-2-3-7 0,0-5 57 0,0 1-57 15,-5-7 57-15,9 11-57 0,-9-11-5 0,12 6 5 16,-12-6-4-16,11 2 4 0,-11-2 9 0,0 0-9 0,0 0 9 16,0 0-9-16,0 0 17 0,7-5-17 0,-7 5 17 15,7-9-17-15,-7 9 3 0,3-12-3 0,3 6 4 16,-5-1-4-16,3-2 14 0,1 0-14 0,2 1 15 15,-5 1-15-15,3 0 14 0,-2 2-14 0,3-7 15 16,-3 0-15-16,1 0 8 0,-3 0-8 0,1 0 9 16,2 0-9-16,-4 0-24 0,0 0 24 0,0 5-23 15,0-3 23-15,1 1-9 0,-1 4 9 0,0 5-8 16,0-12 8-16,0 12 19 0,0-9-19 0,0 9 20 16,0-6-20-16,0 6 22 0,0 0-22 0,0 0 23 0,0 0-23 15,0 0 18-15,0 0-18 0,0 0 19 0,0 0-19 16,0 0 47-16,4 10-47 0,-1 0 47 0,1 2-47 15,1 7 14-15,4-2-14 0,-4 0 15 0,4 1-15 16,0-3 54-16,1 0-54 0,1-1 54 0,1-2-54 16,0 0-8-16,0-2 8 0,-1-3-7 0,1-1 7 0,-3 0 54 15,-1 1-54-15,6-2 54 0,2 1-54 0,2-3-4 16,-3-3 4-16,-1 2-3 0,-1-2 3 0,1 1 9 16,-4 1-9-16,0-2 10 0,-3 0-10 0,4-2 6 15,-1-1-6-15,-1 1 6 0,-2 1-6 0,-2-6 13 16,1 2-13-16,-6 5 14 0,8-11-14 0,-2 4 33 15,1 0-33-15,-2-1 34 0,-2-4-34 0,4-4-8 0,-1-8 8 16,-1-3-8-16,2-4 8 0,-5-2 19 0,-2-3-19 16,1 9 20-16,-1 3-20 0,0-2-40 0,0-1 40 15,0 3-39-15,0 1 39 0,-3-1 22 0,3-1-22 16,-4 6 22-16,3 5-22 0,-3-8-44 0,1-1 44 0,-3 5-43 16,1 2 43-16,0-6 35 0,0-1-35 0,1 13 35 15,2 5-35-15,-1-2 0 0,-1-1 0 0,4 8 0 16,0 0 0-16,0 0 9 0,0 0-9 0,0 0 10 15,0 0-10-15,0 0-261 0,0 0 261 0,0 0-260 16,-8 8 260-16,-3 1-2038 0</inkml:trace>
  <inkml:trace contextRef="#ctx0" brushRef="#br0" timeOffset="168183.09">21308 13110 1177 0,'0'0'0'0,"11"0"0"0,8 0 0 16,-19 0 274-16,0 0-274 0,0 0 275 0,0 0-275 0,0 0 252 15,0 0-252-15,3 7 252 0,1 5-252 0,1 7 158 16,-1 5-158-16,1 5 159 0,0 4-159 0,2-1 79 16,2 3-79-16,0-1 80 0,-1 2-80 0,1-3 32 15,-4-1-32-15,-1-1 33 0,-2-3-33 0,3-4 38 16,0-2-38-16,-2-1 39 0,-1-3-39 0,2-4 0 15,1-4 0-15,2 1 0 0,0-1 0 0,-7-10 39 0,9 9-39 16,-9-9 40-16,0 0-40 0,0 0 2 0,1-7-2 16,-1 7 2-16,0 0-2 0,0 0 24 0,0 0-24 15,-3-17 25-15,-6-13-25 0,0 0 3 0,1-7-3 16,2 15 3-16,3 8-3 0,-2-1 0 0,-2-2 0 16,0-17 0-16,-4-13 0 0,6 3-2 0,2-5 2 0,-3 19-2 15,5 6 2-15,-1 0 0 0,2 1 0 16,0-3 0-16,0-1 0 0,0-4 6 0,3 2-6 0,-3 14 6 15,-1 4-6-15,8-1 50 0,-2 2-50 0,7-9 51 16,5-12-51-16,1 7 0 0,-1 4 0 0,-1 2 0 16,-2 6 0-16,4 4 3 0,-1 6-3 0,1-1 3 15,1 3-3-15,0 3 0 0,-2 2 0 0,1 5 0 16,-1 3 0-16,-4 0 9 0,-5 4-9 0,-1 4 10 16,-1-2-10-16,-6 3 16 0,-4 2-16 0,1 0 17 15,-4 0-17-15,0 4 3 0,-2 1-3 0,4 4 4 16,-4-3-4-16,-3 3 15 0,1-6-15 0,1 1 15 0,-1-4-15 15,1-2 0-15,1-5 0 0,2-5 1 0,2-3-1 16,5-9 14-16,-12 7-14 0,12-7 15 0,-7 5-15 16,7-5 1-16,0 0-1 0,0 0 1 0,0 0-1 15,0 0 0-15,0 0 0 0,5-12 0 0,5-9 0 16,-10 21-2-16,0 0 2 0,16-25-1 0,5-4 1 16,-21 29-2-16,0 0 2 0,26-25-2 0,7 3 2 0,-33 22-27 15,0 0 27-15,30-15-27 0,5 6 27 0,-35 9 0 16,0 0 0-16,26 2 0 0,0 8 0 0,-26-10 26 15,0 0-26-15,20 21 26 0,-6 10-26 0,-14-31 49 16,0 0-49-16,8 34 49 0,-8 5-49 0,0-39 18 16,0 0-18-16,-5 45 19 0,-9 5-19 0,14-50 61 0,0 0-61 15,-19 53 62-15,-11 2-62 0,30-55 0 0,0 0 0 16,-33 51 0-16,-7-1 0 0,40-50-1 0,0 0 1 16,-35 36 0-16,-9-10 0 0,44-26-60 0,0 0 60 0,-35 14-60 15,6-9 60-15,29-5-457 0,0 0 457 0,-25-17-457 16,4-19 457-16,-24-18-1653 0</inkml:trace>
  <inkml:trace contextRef="#ctx0" brushRef="#br0" timeOffset="170830.37">29233 10872 494 0,'0'0'0'16,"0"0"0"-16,0 0 0 0,0 0 285 0,0 0-285 0,0 0 285 16,0 0-285-16,0 0 182 0,0 0-182 0,0 0 182 15,0 0-182-15,0 0 138 0,0 0-138 0,0 0 138 16,-17-10-138-16,17 10 152 0,0 0-152 0,-11-4 153 15,-3 1-153-15,14 3 62 0,0 0-62 0,-12 3 62 16,2-1-62-16,10-2 47 0,0 0-47 0,-9 11 47 16,0 4-47-16,9-15 72 0,0 0-72 0,-5 21 72 15,0 6-72-15,5-27 33 0,0 0-33 0,-4 38 34 16,2 8-34-16,2-46-1 0,0 0 1 0,-1 43 0 16,-1-4 0-16,2-39 15 0,0 0-15 0,3 38 15 0,8-3-15 15,-11-35 33-15,0 0-33 0,9 30 33 0,1-4-33 16,-10-26-1-16,0 0 1 0,11 24 0 0,1-5 0 15,-12-19 37-15,0 0-37 0,17 16 38 0,3-11-38 0,-20-5 6 16,0 0-6-16,27 1 6 0,8-4-6 0,-35 3 48 16,0 0-48-16,39-3 48 0,5-9-48 0,-44 12 44 15,0 0-44-15,41-18 44 0,3-1-44 0,-44 19-14 16,0 0 14-16,40-27-13 0,0 0 13 0,-40 27 3 16,0 0-3-16,34-43 3 0,-5-7-3 0,-29 50 18 15,0 0-18-15,25-50 19 0,-4-1-19 0,-21 51-11 0,0 0 11 16,12-45-10-16,-8 2 10 0,-4 43 4 0,0 0-4 15,1-32 5-15,-4 1-5 0,3 31 13 0,0 0-13 16,-4-21 13-16,-3 6-13 0,7 15 15 0,0 0-15 0,-5-9 16 16,-2 6-16-16,7 3 27 0,0 0-27 0,-5 8 27 15,0 8-27-15,5-16 12 0,0 0-12 16,-2 27 12-16,0 13-12 0,2-40 0 0,0 0 0 0,2 51 0 16,1 13 0-16,-3-64 2 0,0 0-2 0,4 60 2 15,1 7-2-15,-5-67 4 0,0 0-4 0,9 87 5 16,-2 9-5-16,-7-96 20 0,0 0-20 0,10 91 20 15,-3 0-20-15,-7-91 0 0,0 0 0 0,4 76 0 16,-4-9 0-16,0-67 3 0,0 0-3 0,-9 63 4 16,-5-6-4-16,14-57 31 0,0 0-31 0,-19 65 31 15,-7 5-31-15,26-70-1 0,0 0 1 0,-28 62-1 16,-6-9 1-16,34-53 12 0,0 0-12 0,-29 35 13 0,-3-17-13 16,32-18 17-16,0 0-17 0,-43 9 17 0,-8-19-17 15,51 10 1-15,0 0-1 0,-42-26 1 0,4-17-1 16,38 43-3-16,0 0 3 0,-34-60-3 0,5-16 3 15,29 76 1-15,0 0-1 0,-14-66 1 0,14 2-1 0,0 64-15 16,0 0 15-16,26-67-15 0,19 2 15 0,-45 65-17 16,0 0 17-16,62-58-16 0,16-6 16 0,-78 64-1 15,0 0 1-15,75-57-1 0,6 2 1 0,-81 55-11 16,0 0 11-16,73-42-11 0,2 2 11 0,-75 40-1 16,0 0 1-16,61-31 0 0,-10 9 0 0,-51 22-1 0,0 0 1 15,31-17 0-15,-17 6 0 0,-14 11-1 0,0 0 1 16,11-6 0-16,-11 2 0 0,0 4-249 0,0 0 249 15,-7 0-249-15,-9 4 249 0,-7-1-1776 0</inkml:trace>
  <inkml:trace contextRef="#ctx0" brushRef="#br0" timeOffset="176563.67">7051 8355 751 0,'0'0'0'0,"0"0"0"0,-26 1 0 0,14-2 307 16,-2-3-307-16,2 8 308 0,3 1-308 0,-3-2 227 0,3 1-227 15,0 2 227-15,1 5-227 0,-1-4 180 0,2-1-180 16,-2 3 181-16,0 3-181 0,8-3 100 0,-3-1-100 15,4-1 101-15,-3-2-101 0,3-5 99 0,8 11-99 16,-8-11 100-16,0 0-100 0,9 3 83 0,7 2-83 0,5 7 84 16,5 4-84-16,9-4 58 0,7 3-58 0,-5 0 59 15,-1 3-59-15,8-3 48 0,-2 1-48 0,-16-8 48 16,-17-3-48-16,14 2 48 0,3-3-48 0,11 4 49 16,6-1-49-16,-3-2 29 0,2-1-29 0,-19-1 29 15,-11 0-29-15,4-1 0 0,-2-2 0 0,-2 0 0 16,2-2 0-16,4 1 36 0,6-1-36 0,-15 2 37 15,-4 0-37-15,4 0 63 0,0 0-63 0,-9 0 63 16,8-9-63-16,-8 9 0 0,-17-13 0 0,-1 8 0 16,-4 1 0-16,-3-1 0 0,-6 2 0 0,1-1 0 15,0-1 0-15,1 2 0 0,-5-4 0 0,3 5 0 16,-4 2 0-16,-9 2 0 0,-6 1 0 0,6 1 0 0,2-3 0 16,2 6 0-16,1 0 0 0,6 3 1 0,7 2-1 15,3-1-52-15,2 1 52 0,6-4-51 0,4 1 51 16,11-9-4-16,0 0 4 0,-3 7-3 0,-1-1 3 15,4-6 35-15,0 0-35 0,21 6 35 0,18-1-35 0,-39-5 1 16,0 0-1-16,50 0 2 0,17-2-2 0,-67 2 27 16,0 0-27-16,71-9 27 0,3-6-27 0,-74 15 60 15,0 0-60-15,94-24 60 0,11-12-60 0,-105 36 11 16,0 0-11-16,91-31 11 0,-7-3-11 0,-84 34 9 16,0 0-9-16,57-23 10 0,-18 10-10 0,-39 13-14 0,0 0 14 15,38 3-13-15,-12 16 13 0,-26-19-944 0,0 0 944 16,26 21-944-16,-5-1 944 0,27 23-889 0</inkml:trace>
  <inkml:trace contextRef="#ctx0" brushRef="#br0" timeOffset="178129.99">16673 6058 628 0,'0'0'0'0,"0"0"395"0,19-10-395 15,-8 7 395-15,-1-1-395 0,-3 4 290 0,0 0-290 0,-2 4 291 16,4-1-291-16,7 2 218 0,-2-1-218 16,7-1 218-16,3 2-218 0,4 0 152 0,2-1-152 0,3 3 152 15,4-2-152-15,6 5 90 0,6-1-90 0,0-1 90 16,4 2-90-16,-6 1 62 0,-2-1-62 0,-1 2 63 15,-6 4-63-15,4-8 2 0,-1 4-2 0,1-7 2 16,-2 2-2-16,2-3 34 0,-2-1-34 0,-5 6 34 16,-6-6-34-16,-1 2-9 0,-3-1 9 0,-9-1-8 15,-11-3 8-15,4 3 25 0,-2 3-25 0,-7-6 26 16,0 0-26-16,0 0 54 0,0 0-54 0,0 0 55 16,-9 15-55-16,-7-6-30 0,-5 3 30 0,-7-4-30 0,-5 4 30 15,-5-1 49-15,-3 1-49 0,-1 0 49 0,4-7-49 16,-2 2-37-16,1 1 37 0,-4-1-37 0,-3-4 37 15,-3 3 15-15,-7-3-15 0,6-3 16 0,-1 2-16 0,6-1-35 16,3 5 35-16,12-3-35 0,9-1 35 16,-2 5 2-16,2-4-2 0,9 0 2 0,7-3-2 0,-4 2-9 15,0 2 9-15,9-4-9 0,0 0 9 0,0 0 2 16,0 0-2-16,9-4 3 0,7 2-3 0,8-1 0 16,10-4 0-16,6 2 1 0,5-5-1 0,4 1 59 15,5 1-59-15,-7-4 60 0,1 0-60 0,-1 0 18 16,-2 0-18-16,2-4 18 0,1 4-18 0,2-7 14 15,-1 2-14-15,-2-2 15 0,-1 4-15 0,-10 6 53 0,-2 4-53 16,-12 2 53-16,-6 3-53 0,2 5-58 0,-4 5 58 16,-4 7-57-16,-3 2 57 0,12 14-2439 0</inkml:trace>
  <inkml:trace contextRef="#ctx0" brushRef="#br0" timeOffset="179846.58">14657 1550 1412 0,'0'0'0'0,"0"0"311"0,0 0-311 0,0 0 311 16,0 0-311-16,0 0 282 0,0 0-282 0,0 0 283 15,0 0-283-15,0 0 148 0,0 0-148 0,0 0 149 16,2 27-149-16,-2-27 88 0,0 0-88 0,7 40 88 16,1 15-88-16,-8-55 43 0,0 0-43 0,9 55 44 15,3-2-44-15,-12-53 64 0,0 0-64 0,18 55 64 16,3 0-64-16,-21-55-34 0,0 0 34 0,22 44-34 0,1-8 34 15,-23-36 36-15,0 0-36 0,33 28 37 0,0-9-37 16,-33-19 55-16,0 0-55 0,32 5 56 0,-2-14-56 16,-30 9 18-16,0 0-18 0,24-24 18 0,-5-10-18 15,-19 34-3-15,0 0 3 0,14-48-3 0,-7-12 3 0,-7 60 13 16,0 0-13-16,4-57 13 0,-4-5-13 0,0 62-35 16,0 0 35-16,-2-53-34 0,0 3 34 0,2 50-11 15,0 0 11-15,-3-36-11 0,3 7 11 0,0 29-13 16,0 0 13-16,3-19-12 0,-3 7 12 0,0 12 48 15,0 0-48-15,4-8 48 0,1 8-48 0,-5 0-1 16,0 0 1-16,9 24-1 0,6 15 1 0,-15-39 0 16,0 0 0-16,14 48 0 0,-1 19 0 0,-13-67 53 15,0 0-53-15,14 60 53 0,-2-3-53 0,-12-57-5 0,0 0 5 16,14 74-5-16,3 10 5 0,-17-84 15 0,0 0-15 16,16 87 16-16,-5 4-16 0,-11-91-1 0,0 0 1 15,3 88 0-15,-6-1 0 0,3-87 0 0,0 0 0 0,-7 83 0 16,-9-8 0-16,16-75 28 0,0 0-28 0,-18 72 28 15,-4 0-28-15,22-72-7 0,0 0 7 0,-25 55-6 16,-8-9 6-16,33-46 6 0,0 0-6 0,-30 25 6 16,-1-20-6-16,31-5 1 0,0 0-1 0,-26-9 1 15,-4-15-1-15,30 24 0 0,0 0 0 0,-14-39 0 16,5-16 0-16,9 55-1 0,0 0 1 0,11-81-1 16,15-17 1-16,-26 98-2 0,0 0 2 0,33-103-1 15,2-5 1-15,-35 108 0 0,0 0 0 0,35-91 0 16,2 12 0-16,-37 79-10 0,0 0 10 0,28-60-9 15,-4 21 9-15,-24 39-386 0,0 0 386 0,18-24-386 16,-6 15 386-16,19-25-1962 0</inkml:trace>
  <inkml:trace contextRef="#ctx0" brushRef="#br0" timeOffset="180989.03">15101 1224 1099 0,'0'0'0'0,"0"0"266"0,8 12-266 0,-8-12 266 15,4 7-266-15,-2 1 268 0,1 1-268 0,-3-9 269 16,4 7-269-16,-4-7 161 0,1 5-161 0,6 10 161 16,-3 4-161-16,5 5 104 0,-1 5-104 0,-3-10 105 15,-1-3-105-15,1-1 61 0,-1-3-61 0,-3-7 62 16,-1-1-62-16,0-4 52 0,0 5-52 0,0-5 53 15,0 0-53-15,0 0 13 0,0 0-13 0,0 0 13 16,0 0-13-16,0 0-74 0,0 0 74 0,0 0-74 16,0 7 74-16,0-7-363 0,-1 8 363 0,1-8-363 0,0 0 363 15,0 0-1409-15</inkml:trace>
  <inkml:trace contextRef="#ctx0" brushRef="#br0" timeOffset="181243.82">15115 1145 886 0,'0'0'0'0,"10"-9"260"16,6 1-260-16,-4 1 260 0,0 3-260 0,0 3 212 16,-3-6-212-16,0 7 213 0,-4 0-213 0,4 3 106 0,3 1-106 15,-3 1 107-15,0-2-107 0,3 6 130 0,-3-2-130 16,-1-2 131-16,-6 2-131 0,-2 1 83 0,-2-1-83 15,-1 2 83-15,-2-1-83 0,-4 8 82 0,-3 4-82 16,-2 3 83-16,-4 6-83 0,2 2 48 0,2-1-48 0,2-5 49 16,-2-8-49-16,4-2 39 0,1-6-39 0,0-6 39 15,2-3-39-15,-8 0-2058 0</inkml:trace>
  <inkml:trace contextRef="#ctx0" brushRef="#br0" timeOffset="182098.33">15122 1227 415 0,'0'0'0'0,"0"0"338"16,-13-8-338-16,13 8 339 0,-8-13-339 0,8 13 184 15,-7-13-184-15,7 13 184 0,-2-12-184 0,2 12 193 0,-4-9-193 16,4 9 194-16,-3-8-194 0,3 8 189 0,-2-9-189 15,2 9 189-15,0 0-189 0,0 0 141 0,0 0-141 16,0 0 141-16,0 0-141 0,0 0 141 0,0 12-141 16,0-12 141-16,0 0-141 0,0 0 81 0,0 0-81 0,5 26 82 15,2 20-82-15,2-3 67 0,0 5-67 16,-4-15 68-16,-1-9-68 0,1 3 60 0,2-6-60 0,0 1 60 16,0-5-60-16,1 6-15 0,5 1 15 15,-12-12-15-15,-1-9 15 0,4 2 60 0,1 2-60 0,7 10 60 16,4 2-60-16,-2 2 0 0,-5 3 0 0,-2-9 0 15,-2-3 0-15,-1-3 49 0,-3-2-49 0,-1-7 50 16,0 0-50-16,0 0-407 0,0-9 407 0,0 9-407 16,4-12 407-16,-1-2-1775 0</inkml:trace>
  <inkml:trace contextRef="#ctx0" brushRef="#br0" timeOffset="183028.44">17732 1121 1547 0,'0'0'0'0,"0"0"347"0,0 0-347 0,0 0 348 0,0 0-348 16,0 0 201-16,0 0-201 0,0 0 202 0,-2 7-202 16,2-7 119-16,0 0-119 0,0 8 120 0,2 1-120 0,-2-9 55 15,0 0-55-15,7 31 56 0,2 13-56 0,-1-1 36 16,4 0-36-16,-6-10 37 0,1-6-37 0,-7-27 39 16,0 0-39-16,7 24 39 0,1-5-39 0,-8-19 24 15,0 0-24-15,16 17 25 0,0-5-25 0,-16-12 1 0,0 0-1 16,23 4 2-16,-2-4-2 0,-21 0 20 0,0 0-20 15,21-16 20-15,-2-8-20 0,-19 24 54 0,0 0-54 16,12-36 55-16,-9-10-55 0,-3 46-45 0,0 0 45 16,6-45-44-16,-6-6 44 0,0 51 10 0,0 0-10 0,-4-40 10 15,-1 1-10-15,5 39 18 0,0 0-18 0,-4-29 19 16,-1 5-19-16,2 5-28 0,1 10 28 0,2 2-28 16,0 4 28-16,0 3 8 0,0 0-8 0,0 0 8 15,5 7-8-15,-5-7 58 0,0 0-58 0,11 20 59 16,8 15-59-16,-2 1 45 0,3 5-45 0,-1-3 45 15,0-2-45-15,-1-4-10 0,-1 2 10 16,-7-9-9-16,-1-8 9 0,-4 2 0 0,1-4 0 0,4 14 0 16,4 6 0-16,-2-6 6 0,-3 5-6 0,0-17 7 15,-9-8-7-15,2-2 0 0,-2-4 0 0,0 26 1 16,0 21-1-16,-2-5 33 0,-2 6-33 0,4-23 33 16,4-11-33-16,-4-2 10 0,0-6-10 0,-9 22 10 0,-8 12-10 15,1-7 12-15,-3 0-12 0,-2-12 12 0,0-5-12 16,0-11 26-16,-2-3-26 0,6-6 26 0,4-10-26 15,-1-2-13-15,7-6 13 0,6-5-12 0,2-9 12 0,5-5 0 16,4-6 0-16,4-1 0 0,0-5 0 0,2 6-1 16,-6-1 1-16,6 6-1 0,-4 1 1 0,2 2-107 15,-2 3 107-15,-1 9-106 0,-4 5 106 0,2 2-576 16,-6 2 576-16,4 11-576 0,0 4 576 0,5-5-1482 16</inkml:trace>
  <inkml:trace contextRef="#ctx0" brushRef="#br0" timeOffset="184345.39">16163 1898 1591 0,'0'0'0'0,"0"0"319"16,0 0-319-16,0 0 319 0,21-3-319 0,-5-1 181 16,1-1-181-16,4 2 181 0,3-1-181 0,-1-1 129 15,5 2-129-15,-3-2 130 0,-1-2-130 0,0-2 54 16,3 2-54-16,-1-5 55 0,0-5-55 0,0 5 21 15,1-3-21-15,-3 3 21 0,-3 5-21 0,-4 2 13 16,1 5-13-16,-8 0 13 0,1 1-13 0,-11-1 26 0,0 0-26 16,0 0 26-16,-4 11-26 0,-4-3 6 0,-5 1-6 15,-4 3 6-15,-6 0-6 0,-1 3 25 0,-2-3-25 16,-1 4 26-16,-1-4-26 0,0 3 0 0,-1-3 0 0,-4 0 1 16,-2 0-1-16,-2-3 3 0,-3 1-3 0,8-5 3 15,-1 2-3-15,7-2-29 0,3-1 29 0,6-4-29 16,4 0 29-16,5-4 0 0,4-1 0 0,8-2 0 15,8-5 0-15,2 4-5 0,9-4 5 0,5 0-5 16,1-4 5-16,29-8-2250 0</inkml:trace>
  <inkml:trace contextRef="#ctx0" brushRef="#br0" timeOffset="185063.07">15401 771 897 0,'0'0'0'0,"-9"-9"239"0,-1-6-239 0,3 4 239 0,0-1-239 15,3 0 214-15,4 0-214 0,2 0 214 0,3 0-214 16,4 0 99-16,0 0-99 0,3 4 100 16,-1-4-100-16,4 5 61 0,-1-2-61 0,2 2 61 0,1 2-61 0,-3 2 0 15,0-1 0-15,-1 4 0 0,-1 0 0 0,0 4 12 16,-3-1-12-16,0 2 13 0,-1 2-13 16,1 2 23-16,-2 1-23 0,-2-1 24 0,-3-4-24 0,0 5 0 15,-4 4 0-15,0-4 1 0,2 2-1 0,-5 5 15 16,2 6-15-16,-4 6 15 0,1 10-15 0,-1 1 3 15,2-1-3-15,2-8 4 0,1-10-4 0,2-1 88 16,-4-4-88-16,4-4 88 0,4-9-88 0,-4 6 51 16,3-2-51-16,3-2 52 0,-5 2-52 0,6-2 27 0,6-2-27 15,4 1 27-15,4-4-27 0,7-4 38 0,5-4-38 16,-3-4 38-16,1-4-38 0,2-3 48 0,-3-10-48 0,0 2 48 16,-2-4-48-16,-4 2 34 0,-6-2-34 0,3 7 35 15,-2 0-35-15,-2 5-262 0,1 2 262 16,-2 5-262-16,-1 1 262 0,17-13-1588 0</inkml:trace>
  <inkml:trace contextRef="#ctx0" brushRef="#br0" timeOffset="185710.55">17718 632 852 0,'0'0'0'0,"0"0"357"0,0 0-357 0,3-7 358 16,3-9-358-16,-6 16 164 0,0 0-164 0,12-13 164 16,2 1-164-16,-14 12 83 0,0 0-83 0,19-16 84 15,5-3-84-15,-24 19 72 0,0 0-72 0,25-8 73 16,1-1-73-16,-26 9 12 0,0 0-12 0,21-3 13 15,0 6-13-15,-21-3 32 0,0 0-32 0,12 2 32 16,-3 1-32-16,-9-3 5 0,0 0-5 0,-4 24 6 16,-8 11-6-16,12-35 16 0,0 0-16 0,-15 36 17 15,-5 5-17-15,20-41 151 0,0 0-151 0,-15 38 151 0,1-6-151 16,14-32 32-16,0 0-32 0,-6 28 32 0,1-8-32 16,5-20 54-16,0 0-54 0,14 7 55 0,7-10-55 15,-21 3 50-15,0 0-50 0,35-16 51 0,9-8-51 0,-44 24 9 16,0 0-9-16,43-31 10 0,8-5-10 0,-51 36-398 15,0 0 398-15,44-29-397 0,-2 5 397 0,49-31-1446 16</inkml:trace>
  <inkml:trace contextRef="#ctx0" brushRef="#br0" timeOffset="186264.34">14622 1279 483 0,'-2'17'0'0,"0"38"278"0,2 24-278 16,0-12 278-16,4 1-278 0,5 20 326 0,1 15-326 0,8-21 326 15,3-6-326-15,6 4 235 0,8 3-235 16,9-20 235-16,9-6-235 0,6 1 103 0,2-1-103 0,4-14 103 15,-1-7-103-15,18-5 81 0,16-4-81 0,-12-10 81 16,-4-5-81-16,7-1 88 0,4-11-88 0,1 0 89 16,4 0-89-16,-4-4-634 0,1-3 634 0,6 2-633 15,6-5 633-15,99-4-861 0</inkml:trace>
  <inkml:trace contextRef="#ctx0" brushRef="#br0" timeOffset="186596.11">18432 498 1759 0,'9'0'0'0,"14"7"202"16,14 1-202-16,-10 1 203 0,3-2-203 0,-2 1 197 16,-2 1-197-16,-3 1 198 0,-2 2-198 0,0 0 140 15,0 0-140-15,-7 0 141 0,-5-3-141 0,3 6 103 0,-3 1-103 16,-4-1 104-16,-2-3-104 0,-3 9 70 0,-3-1-70 16,-6 23 70-16,-3 17-70 0,-6 4 41 0,-4 3-41 15,-10-11 41-15,-1-1-41 0,-26 28 7 0,-15 16-7 16,1-11 7-16,-4-4-7 0,-2-5 35 0,-1-4-35 15,-2 4 36-15,3 4-36 0,1-11-442 0,6-9 442 0,23-20-442 16,19-19 442-16,-46 45-1682 0</inkml:trace>
  <inkml:trace contextRef="#ctx0" brushRef="#br0" timeOffset="187550.87">12807 2132 1323 0,'0'0'0'0,"0"0"340"0,0 0-340 0,0 0 340 15,3-12-340-15,-3 12 167 0,0 0-167 0,9-11 167 16,3-3-167-16,-12 14 148 0,0 0-148 0,26-18 149 16,4-6-149-16,-30 24 62 0,0 0-62 0,40-24 62 15,2 0-62-15,-42 24 26 0,0 0-26 0,45-23 26 16,4 3-26-16,-49 20 30 0,0 0-30 0,44-19 30 0,-5 5-30 16,-39 14 6-16,0 0-6 0,27-12 6 0,-2 5-6 15,-25 7 5-15,0 0-5 0,14-3 5 0,-5 3-5 16,-9 0 31-16,0 0-31 0,-2 12 31 0,-10 10-31 0,12-22 15 15,0 0-15-15,-27 33 16 0,-7 10-16 0,34-43 12 16,0 0-12-16,-48 56 12 0,-6 15-12 0,54-71 0 16,0 0 0-16,-64 91 0 0,-10 13 0 0,74-104-8 15,0 0 8-15,-52 95-7 0,5-8 7 0,47-87 3 16,0 0-3-16,-30 64 3 0,16-25-3 0,14-39 5 16,0 0-5-16,9 43 6 0,26-10-6 0,-35-33 39 0,0 0-39 15,59 12 40-15,27-21-40 0,-86 9 36 0,0 0-36 16,87-19 37-16,11-17-37 0,-98 36 0 15,0 0 0-15,99-32 0 0,6-8 0 0,-105 40 29 0,0 0-29 0,93-27 29 16,-6 4-29-16,-87 23 2 0,0 0-2 0,61-8 2 16,-19 4-2-16,-42 4-5 0,0 0 5 0,26 31-5 15,-13 21 5-15,-13-52 25 0,0 0-25 0,-9 63 26 16,-21 16-26-16,30-79 11 0,0 0-11 0,-49 91 11 16,-14 9-11-16,63-100 2 0,0 0-2 0,-64 108 3 15,-10 7-3-15,74-115-18 0,0 0 18 0,-56 110-18 16,9-8 18-16,47-102 13 0,0 0-13 0,-31 76 13 15,15-25-13-15,16-51-11 0,0 0 11 0,7 33-10 16,19-17 10-16,-26-16 1 0,0 0-1 0,55-19 1 16,21-33-1-16,-76 52 56 0,0 0-56 0,82-56 57 15,16-20-57-15,-98 76 15 0,0 0-15 0,95-75 16 0,1-4-16 16,-96 79-1-16,0 0 1 0,98-83 0 0,1-1 0 16,-99 84 0-16,0 0 0 0,86-70 0 0,-15 6 0 15,-71 64-660-15,0 0 660 0,67-44-660 0,-11 11 660 0,68-43-1341 16</inkml:trace>
  <inkml:trace contextRef="#ctx0" brushRef="#br0" timeOffset="188662.82">12836 2437 1177 0,'6'-7'0'0,"20"-8"269"0,16-9-269 16,-2 0 269-16,7-4-269 0,-2-4 250 0,3-8-250 15,8-5 251-15,-1-6-251 0,7 1 152 0,-3 2-152 0,7 7 153 16,6 2-153-16,-11 4 55 0,0 6-55 0,-15 10 55 15,-15 4-55-15,2-2 49 0,-6 1-49 0,-5 4 50 16,-2 5-50-16,-5 2 56 0,-4 2-56 0,-3-1 57 16,-6 4-57-16,-2 0 59 0,-5 7-59 0,-2 2 60 15,-2-1-60-15,-6 4 57 0,-6 0-57 0,0 7 57 16,-4 0-57-16,-3 5 17 0,-2 5-17 0,-8-1 17 16,-4-1-17-16,2 9-135 0,-6 11 135 0,8-6-134 15,1-2 134-15,-43 44-2038 0</inkml:trace>
  <inkml:trace contextRef="#ctx0" brushRef="#br0" timeOffset="191919.39">19313 1318 1860 0,'0'0'0'0,"0"0"280"16,0 0-280-16,0 0 281 0,35-24-281 0,-35 24 230 15,0 0-230-15,30-15 231 0,8-1-231 0,-38 16 111 16,0 0-111-16,40-15 111 0,4-2-111 0,-44 17 61 16,0 0-61-16,45-11 62 0,2 3-62 0,-47 8 1 15,0 0-1-15,46-9 1 0,-2 6-1 0,-44 3 2 16,0 0-2-16,36-4 3 0,-1 1-3 0,-35 3 35 0,0 0-35 16,25-2 36-16,-3 2-36 0,-22 0-191 0,0 0 191 15,9 0-190-15,-5 0 190 0,10 2-2086 0</inkml:trace>
  <inkml:trace contextRef="#ctx0" brushRef="#br0" timeOffset="192128.33">19475 1593 1748 0,'0'0'0'0,"0"0"386"0,0 0-386 0,21-9 386 15,16-1-386-15,-37 10 208 0,0 0-208 0,40-14 209 16,11-5-209-16,-51 19 138 0,0 0-138 0,52-17 138 15,8-5-138-15,-60 22 41 0,0 0-41 0,57-28 41 16,3 1-41-16,-60 27 1 0,0 0-1 0,52-26 1 16,-5-1-1-16,-47 27-569 0,0 0 569 0,46-16-569 15,-2 4 569-15,41-19-1417 0</inkml:trace>
  <inkml:trace contextRef="#ctx0" brushRef="#br0" timeOffset="192860.28">21614 486 1166 0,'0'0'0'16,"-18"3"396"-16,-9 6-396 0,6-6 397 0,3 4-397 0,-6-2 300 15,-3 4-300-15,3-2 300 0,1 1-300 0,-3 8 186 16,-5 4-186-16,6-1 186 0,2-2-186 0,-12 11 132 15,-8 3-132-15,3 20 132 0,-2 18-132 0,-2 18 48 16,-3 20-48-16,12-20 49 0,7-4-49 0,12 13 107 16,7 7-107-16,9-16 108 0,9-11-108 0,7 6 54 15,8-6-54-15,17-1 54 0,9-8-54 16,4-10 42-16,6-14-42 0,4-11 42 16,5-10-42-16,9-9 32 0,8-13-32 15,-1-4 32-15,6-8-32 0,2-3 12 16,-1-4-12-16,3-5 13 0,-1-4-13 0,-8-16 6 0,-8-13-6 0,-2 6 6 0,-5-1-6 0,-6 2 3 0,-4 2-3 15,-7 4 4-15,-5 4-4 0,-5-23 6 0,-8-13-6 0,-1 9 6 16,-8 4-6-16,-3 3 0 0,-1 0 0 0,-11 20 1 16,-5 13-1-16,-4-37 6 0,-6-15-6 0,-6 12 6 15,-5 2-6-15,0 15-2 0,-7 9 2 16,-1 5-1-16,-3 2 1 0,-13-23-11 16,-15-13 11-16,-3 6-11 0,-8 8 11 0,-1 13-10 0,-8 10 10 0,5 14-9 15,1 16 9-15,-11 13-26 0,-10 7 26 0,1 14-26 16,-2 5 26-16,-9 19-6 0,-5 14 6 0,5-11-6 15,4-1 6-15,-2 6-17 0,-2 8 17 0,9-3-16 16,6 3 16-16,15-3-314 0,16-1 314 0,29-43-313 16,23-36 313-16,-23 24-2160 0</inkml:trace>
  <inkml:trace contextRef="#ctx0" brushRef="#br0" timeOffset="195850.57">29855 12927 1591 0,'0'0'0'0,"-7"1"0"0,-3 3 0 0,-4-1 319 15,-2 1-319-15,4-4 319 0,0 0-319 0,-2 0 231 16,0 0-231-16,0 0 231 0,-2 0-231 0,-3 1 112 16,-4 1-112-16,6 0 113 0,3-2-113 0,-6 0 33 0,-1-2-33 15,2 0 34-15,2 1-34 0,-10-3 7 0,-4-3-7 16,1 6 8-16,1-5-8 0,-13 3 33 0,-7 0-33 0,7-3 34 16,2 5-34-16,-4-1 1 0,-1 0-1 0,-8 2 1 15,-3 0-1-15,-5 4 12 0,-7 3-12 0,17-6 13 16,11 1-13-16,-4 1 15 0,2-1-15 0,-3 7 16 15,-4 3-16-15,-9-2 8 0,-8-1-8 0,-9 1 9 16,-11-2-9-16,15 1 1 0,4-4-1 0,31-1 1 16,18-1-1-16,-8-1 9 0,-2 1-9 0,-16 1 9 15,-12-1-9-15,4 0 3 0,-2 1-3 0,12-1 3 16,5-1-3-16,1 2-7 0,-1-4 7 0,4 1-6 16,1-1 6-16,-5 0 0 0,-3 0 0 0,9 0 0 15,5 2 0-15,-9-2 0 0,-5-2 0 0,13 2 0 16,6-1 0-16,-5 1-5 0,-2-4 5 0,4 2-5 0,-1 1 5 15,-1-1-31-15,-4 0 31 0,15 0-31 0,6 2 31 16,-5 0 22-16,-2-3-22 0,-10 1 22 0,-14 1-22 16,5-1-13-16,0 2 13 0,10-2-13 0,8 0 13 15,-4 1 5-15,2-1-5 0,7-1 5 0,5 3-5 16,-6-2-17-16,-1-2 17 0,4 3-16 0,3-1 16 0,-4-1 32 16,-3-1-32-16,6 1 32 0,2 1-32 0,-2 2 1 15,-1-5-1-15,0 1 2 0,-1 1-2 0,-2-6 0 16,-4 3 0-16,16 6 0 0,-7-4 0 0,7 4-5 15,0 0 5-15,-7-5-5 0,-7-2 5 0,-2-1 0 16,-5-3 0-16,7 4 0 0,2 1 0 0,1 2-1 16,5 1 1-16,6 3-1 0,-7-6 1 0,7 6-1 0,0 0 1 15,0 0-1-15,0 0 1 0,0 0-8 0,0 0 8 16,0 0-7-16,0 0 7 0,0 0-33 0,0 0 33 16,0 0-33-16,0 0 33 0,0 0 0 0,0 7 0 15,0-7 0-15,0 0 0 0,0 0 1 0,0 0-1 0,0 0 2 16,0 7-2-16,0-7-7 0,1 11 7 0,-1-11-7 15,0 0 7-15,0 0-129 0,0 0 129 0,0 0-128 16,0 0 128-16,0 0-330 0,0 0 330 0,0 0-330 16,0 0 330-16,0 0-1448 0</inkml:trace>
  <inkml:trace contextRef="#ctx0" brushRef="#br0" timeOffset="196393.08">26735 12875 729 0,'0'0'0'0,"0"0"0"0,0 9 0 0,0-9 316 15,-11 6-316-15,11-6 316 0,-12 6-316 0,12-6 211 16,-7 7-211-16,7-7 211 0,0 0-211 0,0 0 150 16,7 0-150-16,-7 0 150 0,12 1-150 0,-3 1 64 0,3-2-64 15,-1 3 65-15,1 3-65 0,-2-5 88 0,1 1-88 16,-1 1 89-16,1 3-89 0,-1 0 66 0,3 5-66 16,-5-1 67-16,1 2-67 0,0 3 37 0,0 3-37 0,-2 0 37 15,-2 0-37-15,0 2 43 0,-5 1-43 16,0-2 43-16,-3-2-43 0,-1 0 1 0,1 0-1 0,-3-1 1 15,3-1-1-15,-4-3 12 0,-2-3-12 0,9-9 13 16,-10 3-13-16,3-6 50 0,0-2-50 0,7 5 51 16,-9-11-51-16,4 3 22 0,-4-3-22 0,4 1 22 15,-1-2-22-15,-2 0 36 0,-3-7-36 0,4 7 37 16,6 2-37-16,-10 0 44 0,-1-2-44 0,5 3 44 16,2 0-44-16,-6-1 24 0,-3 2-24 0,14 8 25 15,-5-11-25-15,5 11-7 0,-7-7 7 0,7 7-6 16,0 0 6-16,0 0 2 0,0 0-2 0,0 0 2 15,5-7-2-15,-5 7 34 0,12-6-34 0,1 4 35 0,2 2-35 16,6 0-4-16,5 0 4 0,6 0-3 0,5 0 3 16,6-2 45-16,8-1-45 0,3-2 45 0,6-4-45 15,-5-1 15-15,1-4-15 0,2 0 15 0,1 1-15 16,17-8-125-16,7-3 125 0,-9 2-124 0,-6 1 124 0,73-25-2150 16</inkml:trace>
  <inkml:trace contextRef="#ctx0" brushRef="#br0" timeOffset="197343.48">22301 11420 763 0,'0'0'0'0,"5"22"0"0,4 14 0 0,-9-36 190 16,0 0-190-16,12 33 191 0,2 6-191 0,-14-39 85 0,0 0-85 15,17 34 86-15,2-1-86 0,-19-33 155 16,0 0-155-16,23 24 156 0,-2-3-156 0,-21-21 101 0,0 0-101 16,26 12 101-16,1-9-101 0,-27-3 12 0,0 0-12 15,29-3 13-15,1-9-13 0,-30 12 51 0,0 0-51 16,28-14 51-16,0-1-51 0,-28 15 6 0,0 0-6 15,21-19 7-15,-7 1-7 0,-14 18-380 0,0 0 380 0,14-15-379 16,-4-6 379-16,15-15-752 0</inkml:trace>
  <inkml:trace contextRef="#ctx0" brushRef="#br0" timeOffset="197712.46">21406 13033 796 0,'0'0'0'0,"0"0"0"0,0 0 0 0,0 0 200 0,11-7-200 0,-11 7 200 15,12-9-200-15,-4 3 89 0,1-1-89 0,0 2 89 16,0-2-89-16,8-5-993 0</inkml:trace>
  <inkml:trace contextRef="#ctx0" brushRef="#br0" timeOffset="201859.11">22494 565 1681 0,'0'0'0'0,"0"0"261"0,0 0-261 16,0 0 261-16,0 0-261 0,0 0 201 0,0 0-201 0,0 0 201 15,0 0-201-15,0 0 107 0,0 0-107 0,0 0 107 16,13 36-107-16,-13-36 60 0,0 0-60 0,15 27 60 15,6 9-60-15,-21-36 50 0,0 0-50 0,25 48 50 16,-1 16-50-16,-24-64 30 0,0 0-30 0,28 74 30 16,2 10-30-16,-30-84 46 0,0 0-46 0,33 111 46 15,2 23-46-15,-35-134 34 0,0 0-34 0,32 127 34 16,-3-3-34-16,-29-124 33 0,0 0-33 0,25 127 34 16,-3 0-34-16,-22-127 14 0,0 0-14 0,20 106 15 15,-1-10-15-15,-19-96 0 0,0 0 0 0,12 88 1 16,0-9-1-16,-12-79 12 0,0 0-12 0,14 80 13 0,-1 3-13 15,-13-83-35-15,0 0 35 0,14 70-34 0,0-10 34 16,-14-60 31-16,0 0-31 0,10 52 31 0,-3-13-31 16,-7-39-19-16,0 0 19 0,12 45-18 0,4-2 18 15,-16-43 10-15,0 0-10 0,9 29 11 0,-4-10-11 16,-5-19-8-16,0 0 8 0,3 15-7 0,-1-3 7 0,-2-12 33 16,0 0-33-16,2 12 33 0,-2 0-33 0,0-12 1 15,0 0-1-15,-2 9 2 0,0 3-2 0,2-12-10 16,0 0 10-16,-5 7-9 0,-2-2 9 0,7-5 16 15,0 0-16-15,-9-4 17 0,1-4-17 0,8 8-18 16,0 0 18-16,-14-9-18 0,0-3 18 0,14 12-8 16,0 0 8-16,-16-15-8 0,-1-6 8 0,17 21 1 0,0 0-1 15,-21-22 1-15,-4-4-1 0,25 26 3 0,0 0-3 16,-26-27 3-16,0-8-3 0,26 35 14 0,0 0-14 0,-26-29 15 16,3-2-15-16,23 31-39 0,0 0 39 0,-19-27-39 15,3-2 39-15,16 29 5 0,0 0-5 0,-11-19 6 16,6 0-6-16,5 19 9 0,0 0-9 0,-3-9 10 15,1 1-10-15,2 8-10 0,0 0 10 0,0 0-10 16,0 0 10-16,0 0-56 0,0 0 56 0,5 8-55 16,6 8 55-16,-11-16 22 0,0 0-22 0,15 20 22 15,3 4-22-15,-18-24-41 0,0 0 41 0,23 31-40 16,3 0 40-16,-26-31 43 0,0 0-43 0,26 36 44 16,2 0-44-16,-28-36-1 0,0 0 1 0,31 31 0 15,3-7 0-15,-34-24 0 0,0 0 0 0,31 12 1 16,6-15-1-16,-37 3 25 0,0 0-25 0,29-12 26 15,-4-12-26-15,-25 24 41 0,0 0-41 0,21-31 42 0,-4-9-42 16,-17 40-34-16,0 0 34 0,16-36-34 0,-7-8 34 16,-9 44 47-16,0 0-47 0,7-37 48 0,-2 0-48 15,-5 37-3-15,0 0 3 0,5-24-3 0,-1 7 3 16,-4 17-63-16,0 0 63 0,0 0-62 0,0 0 62 16,0 0 39-16,0 0-39 0,-2 20 40 0,0 16-40 0,2-36-32 15,0 0 32-15,-2 43-32 0,-1 9 32 0,3-52 46 16,0 0-46-16,-5 54 47 0,-2 12-47 0,7-66-75 15,0 0 75-15,-7 51-74 0,0-4 74 0,7-47-803 16,0 0 803-16,-7 39-803 0,2-6 803 0,-8 39-988 16</inkml:trace>
  <inkml:trace contextRef="#ctx0" brushRef="#br0" timeOffset="-213905.78">22154 11205 987 0,'0'0'0'0,"0"0"0"15,38 7 0-15,-38-7 282 0,0 0-282 0,0 0 282 16,-28-3-282-16,28 3 194 0,0 0-194 0,-14 3 194 16,2 4-194-16,12-7 145 0,0 0-145 0,-5 17 145 15,3 2-145-15,2-19 79 0,0 0-79 0,4 33 80 0,3 6-80 16,-7-39 91-16,0 0-91 0,10 45 92 0,2 10-92 16,-12-55 70-16,0 0-70 0,14 51 70 0,2 1-70 15,-16-52 50-15,0 0-50 0,16 41 50 0,1-5-50 16,-17-36 39-16,0 0-39 0,19 32 40 0,1-6-40 15,-20-26 25-15,0 0-25 0,19 21 26 0,-2-6-26 0,-17-15 9 16,0 0-9-16,18 10 10 0,-2-4-10 0,-16-6 28 16,0 0-28-16,17 0 28 0,-3-7-28 0,-14 7 18 15,0 0-18-15,17-14 19 0,1-7-19 0,-18 21-1 16,0 0 1-16,19-25 0 0,2-8 0 0,-21 33 10 0,0 0-10 16,23-36 11-16,-4-10-11 0,-19 46-1 15,0 0 1-15,19-40-1 0,-7 1 1 0,-12 39 1 0,0 0-1 16,14-36 1-16,-7 3-1 0,-7 33-1 0,0 0 1 0,7-24-1 15,-1 2 1-15,-6 22-1 0,0 0 1 16,3-14-1-16,1 2 1 0,-4 12-9 0,0 0 9 0,3-10-9 16,-3 5 9-16,0 5-9 0,0 0 9 0,0 0-9 15,-9 15 9-15,9-15-1 0,0 0 1 0,-3 15-1 16,1 8 1-16,2-23-1 0,0 0 1 0,4 26 0 16,1 4 0-16,-5-30 10 0,0 0-10 0,10 33 11 15,3-2-11-15,-13-31-1 0,0 0 1 0,15 27 0 16,5-1 0-16,-20-26 11 0,0 0-11 0,21 17 11 15,3-6-11-15,-24-11 40 0,0 0-40 0,23 3 40 16,3-12-40-16,-26 9 5 0,0 0-5 0,23-18 6 16,3-17-6-16,-26 35 13 0,0 0-13 0,24-38 13 15,-1-8-13-15,-23 46 9 0,0 0-9 0,16-45 9 0,-4-6-9 16,-12 51 33-16,0 0-33 0,2-55 33 0,-6 0-33 16,4 55-15-16,0 0 15 0,-10-56-15 0,-13-6 15 15,23 62 18-15,0 0-18 0,-17-47 19 0,1 11-19 0,16 36-68 16,0 0 68-16,-23-25-68 0,0 9 68 0,23 16-316 15,0 0 316-15,-19 9-316 0,-4 17 316 0,-18 10-1745 16</inkml:trace>
  <inkml:trace contextRef="#ctx0" brushRef="#br0" timeOffset="-212987.78">21373 13150 303 0,'0'0'0'0,"7"10"0"0,2 11 0 0,-9-21 349 16,0 0-349-16,3 8 349 0,-1-1-349 0,-2-7 253 0,0 0-253 15,3 19 254-15,-1 5-254 0,-2-24 197 16,0 0-197-16,7 34 197 0,2 13-197 0,-9-47 142 0,0 0-142 15,10 51 143-15,6 7-143 0,-16-58 127 0,0 0-127 0,12 69 127 16,2 5-127-16,-14-74 69 0,0 0-69 0,16 77 70 16,1 4-70-16,-17-81 5 0,0 0-5 0,9 51 6 15,0-16-6-15,-9-35 23 0,0 0-23 0,3 24 24 16,3-12-24-16,-6-12 5 0,0 0-5 0,0-7 5 16,0-19-5-16,0 26 37 0,0 0-37 0,0-40 38 15,-7-21-38-15,7 61 2 0,0 0-2 0,-2-64 2 16,-2-6-2-16,4 70 44 0,0 0-44 0,0-98 44 15,-1-22-44-15,1 120-19 0,0 0 19 0,8-101-18 16,6 1 18-16,-14 100-30 0,0 0 30 0,21-82-30 16,0 11 30-16,-21 71 0 0,0 0 0 0,30-49 1 15,7 16-1-15,-37 33-40 0,0 0 40 0,26-15-39 0,-5 9 39 16,-21 6 36-16,0 0-36 0,19 6 36 16,-1 7-36-16,-18-13-40 0,0 0 40 0,13 26-40 0,-4 12 40 15,-9-38 3-15,0 0-3 0,2 46 4 0,-4 11-4 16,2-57 47-16,0 0-47 0,-3 56 47 0,-3 4-47 0,6-60-1 15,0 0 1-15,-5 50 0 0,-2-7 0 0,7-43 5 16,0 0-5-16,-5 31 5 0,2-7-5 0,3-24 0 16,0 0 0-16,3 7 0 0,6-11 0 0,-9 4 22 15,0 0-22-15,12-15 22 0,5-12-22 0,-17 27-27 16,0 0 27-16,20-33-27 0,4-8 27 0,-24 41 0 16,0 0 0-16,25-36 0 0,3-2 0 0,-28 38-23 15,0 0 23-15,24-26-22 0,2 6 22 0,-26 20 39 16,0 0-39-16,18-6 39 0,-10 12-39 0,-8-6 53 0,0 0-53 15,2 25 53-15,-11 20-53 0,9-45 13 0,0 0-13 16,-10 51 13-16,-11 13-13 0,21-64 47 0,0 0-47 16,-26 81 47-16,-14 13-47 0,40-94 3 0,0 0-3 0,-42 88 3 15,-6-3-3-15,48-85-185 0,0 0 185 0,-50 64-184 16,-6-18 184-16,-51 64-1865 0</inkml:trace>
  <inkml:trace contextRef="#ctx0" brushRef="#br0" timeOffset="-206434.66">1737 5676 763 0,'0'0'0'0,"-9"8"0"15,-9 8 0-15,6-4 437 0,2 5-437 0,1-4 437 16,2-1-437-16,2 0 267 0,0 0-267 0,1 1 267 16,1-1-267-16,3 0 201 0,3 0-201 0,-3 0 202 15,5 0-202-15,-1 0 116 0,5-4-116 0,-4 2 117 16,2 1-117-16,1 2 74 0,3 3-74 0,-1-4 74 16,-4-2-74-16,8 4 44 0,3 3-44 0,1 11 45 0,3 11-45 15,-6 1 12-15,-1-1-12 0,-1 2 12 0,-5 2-12 16,4-7 59-16,2 0-59 0,-5-5 60 0,0-3-60 15,0-4 1-15,-1 0-1 0,1-7 2 0,0-2-2 16,0-1 15-16,-1-4-15 0,1-3 15 0,3-3-15 0,-3-4 79 16,3 0-79-16,-3-4 79 0,0-4-79 0,-1 1-5 15,1-2 5-15,3-6-5 0,6-3 5 0,-4 0 47 16,2-3-47-16,5-6 48 0,-4-1-48 0,13-8-4 16,1-7 4-16,2 0-3 0,8 2 3 0,-3-7 13 15,0-2-13-15,1 9 14 0,-4-2-14 0,21-8 0 16,5-13 0-16,4 7 0 0,6-1 0 0,-10 10 29 15,-1 2-29-15,-4 8 29 0,-9 7-29 0,-4 7-7 0,-4 5 7 16,-4 5-6-16,-2 4 6 0,7-2-3 0,2 4 3 16,-7-1-3-16,-5 2 3 0,1 0 7 0,-1 2-7 0,-4 0 7 15,-8 2-7-15,-1-1 15 0,-5 4-15 16,1-5 15-16,-8 2-15 0,-5 3-55 0,7-4 55 0,-7 4-54 16,0 0 54-16,0 0-174 0,-7-3 174 0,7 3-173 15,-14-5 173-15,2-2-856 0,-6 1 856 0,1 3-855 16,-8 3 855-16,-15-3-776 0</inkml:trace>
  <inkml:trace contextRef="#ctx0" brushRef="#br0" timeOffset="-205705.27">1969 4254 886 0,'0'0'0'0,"0"0"0"0,-9-3 0 0,9 3 299 0,0 0-299 16,0 0 299-16,-5 0-299 0,5 0 260 0,0 0-260 0,0 0 260 15,0 0-260-15,0 0 182 0,0 0-182 16,-3 9 183-16,3 3-183 0,0-12 124 0,0 0-124 0,-4 19 124 16,2 1-124-16,2-20 77 0,0 0-77 0,2 28 78 15,2-1-78-15,-4-27 28 0,0 0-28 0,7 29 28 16,-2 2-28-16,-5-31 47 0,0 0-47 0,9 28 48 15,-1-1-48-15,-8-27 8 0,0 0-8 0,12 24 8 16,-3 4-8-16,-9-28 12 0,0 0-12 0,12 32 13 16,-1 4-13-16,-11-36 45 0,0 0-45 0,9 40 46 15,-1-1-46-15,-8-39 12 0,0 0-12 0,7 45 13 16,-1 5-13-16,-6-50 7 0,0 0-7 0,3 39 7 16,2 2-7-16,-5-41 4 0,0 0-4 0,4 31 5 15,1-7-5-15,-5-24 6 0,0 0-6 0,9 19 6 16,0-7-6-16,-9-12 48 0,0 0-48 0,8 5 48 0,5-5-48 15,-13 0 43-15,0 0-43 0,21-8 43 0,5-15-43 16,-26 23 47-16,0 0-47 0,35-32 47 0,8-11-47 16,-43 43-11-16,0 0 11 0,46-48-11 0,1-7 11 15,-47 55 12-15,0 0-12 0,84-72 13 0,22-19-13 0,-106 91 3 16,0 0-3-16,107-90 4 0,1-4-4 0,-108 94 31 16,0 0-31-16,117-82 31 0,2 4-31 15,-119 78-1-15,0 0 1 0,108-66 0 0,-8 11 0 0,-100 55-42 16,0 0 42-16,86-57-41 0,-9 7 41 0,-77 50 47 15,0 0-47-15,66-41 48 0,-7 10-48 0,-59 31-1 16,0 0 1-16,44-24-1 0,-9 9 1 0,-35 15 21 0,0 0-21 16,19-5 21-16,-19 10-21 0,0-5-71 0,0 0 71 15,-7 19-70-15,-10 13 70 0,17-32-200 0,0 0 200 16,-23 36-199-16,-5 4 199 0,28-40-576 0,0 0 576 16,-23 36-576-16,-3 3 576 0,-26 35-1163 0</inkml:trace>
  <inkml:trace contextRef="#ctx0" brushRef="#br0" timeOffset="-204657.99">1758 5382 1054 0,'0'0'0'0,"0"0"0"15,3 9 0-15,-3-9 294 0,0 0-294 0,0 0 295 16,11 8-295-16,-11-8 234 0,0 0-234 0,7 11 234 15,1-3-234-15,-8-8 144 0,0 0-144 0,9 12 144 0,3 4-144 16,-12-16 105-16,0 0-105 0,11 27 105 0,5 9-105 16,-16-36 18-16,0 0-18 0,13 45 19 0,3 13-19 15,-16-58 51-15,0 0-51 0,14 57 51 0,-2 1-51 0,-12-58 1 16,0 0-1-16,13 57 1 0,-3-2-1 16,-10-55 58-16,0 0-58 0,9 53 58 0,0-3-58 0,-9-50 1 15,0 0-1-15,8 51 2 0,1 1-2 0,-9-52 1 16,0 0-1-16,7 48 1 0,2 0-1 0,-9-48 1 15,0 0-1-15,5 43 1 0,-1-7-1 0,-4-36 31 16,0 0-31-16,3 30 31 0,-3-6-31 0,0-24 9 16,0 0-9-16,0 21 10 0,0-9-10 0,0-12 36 15,0 0-36-15,0 12 37 0,-3-8-37 0,3-4 2 0,0 0-2 16,0 0 2-16,0 0-2 0,0 0 3 0,0 0-3 0,0 0 4 16,-6-9-4-16,6 9 0 0,-3-7 0 0,3 7 1 15,0 0-1-15,0 0 1 0,0 0-1 0,0 0 2 16,0-7-2-16,0 7 0 0,5-12 0 0,-5 12 0 15,7-12 0-15,-7 12 1 0,9-8-1 0,-9 8 1 16,8-7-1-16,-8 7-1 0,11-2 1 16,-4-1-1-16,2-3 1 0,-1 0 0 0,1-3 0 0,0 2 1 15,3 2-1-15,2-2-5 0,4-1 5 0,3-8-4 16,5-3 4-16,3-1 9 0,6-10-9 0,4 3 10 16,-4 0-10-16,3-4 35 0,4-2-35 0,-3-3 35 15,1 0-35-15,7-2 58 0,9-1-58 0,8-13 58 16,13-4-58-16,-8-1-5 0,-5 4 5 0,-6 8-4 15,-8 4 4-15,3 7 9 0,-2 1-9 0,-11 11 10 0,-4 5-10 16,5-2 10-16,-3-2-10 0,-5-3 10 0,2-3-10 16,-5 3 1-16,-4-9-1 0,-3 5 1 0,-2-2-1 15,0 6 61-15,0 1-61 0,-4 3 61 0,1 3-61 0,-18 17-39 16,0 0 39-16,14-19-39 0,1 3 39 0,-6 8 58 16,-4-1-58-16,-5 9 59 0,13-10-59 0,-13 10-5 15,-7 7 5-15,1 1-5 0,1 2 5 0,-4 8 3 16,-3 2-3-16,0 6 3 0,0 3-3 0,1 2-240 15,2 5 240-15,1-5-240 0,1 2 240 0,-7 34-2091 16</inkml:trace>
  <inkml:trace contextRef="#ctx0" brushRef="#br0" timeOffset="-203123.91">2235 7169 1087 0,'0'0'0'0,"0"0"0"0,0 0 0 0,0 0 265 0,0 0-265 16,0 0 265-16,-25-21-265 0,15 12 257 0,-6 3-257 15,7-1 257-15,-3-2-257 0,1 4 163 0,4 2-163 16,-1 3 164-16,3 3-164 0,5-3 121 0,0 0-121 0,-4 5 121 15,-5 4-121-15,9-9 42 0,0 0-42 0,-3 15 43 16,1 6-43-16,2-21 39 0,0 0-39 0,2 27 39 16,5 8-39-16,-2-5 33 0,2 3-33 0,-2-4 34 15,4-3-34-15,-4 7 0 0,4-3 0 0,-2 0 0 16,2-3 0-16,-4 4 9 0,-2-4-9 0,3-3 10 16,2-3-10-16,-8-21 24 0,0 0-24 0,7 21 25 15,4-2-25-15,1-4 19 0,-3-1-19 0,0-4 20 16,-1-5-20-16,1 2 46 0,-2-5-46 0,2-1 46 15,-4-1-46-15,4-1 23 0,3-1-23 0,-3-7 24 16,-1 3-24-16,1-6 2 0,0 0-2 0,3-9 2 16,-3-1-2-16,5 1 13 0,-2-6-13 0,0-3 14 15,-1 0-14-15,-11 30 66 0,0 0-66 0,21-40 66 16,0-3-66-16,-21 43 18 0,0 0-18 0,38-44 19 0,11-8-19 16,2 4 9-16,1-3-9 0,2-4 10 0,4-9-10 0,-7 13 2 15,-8 3-2-15,-13 12 2 0,-5 8-2 0,1 1 39 16,-4-4-39-16,3 7 39 0,-6 7-39 0,6-6 4 15,4 6-4-15,-3-7 5 0,4-3-5 0,-4-1 5 16,-3-5-5-16,-2 8 5 0,0 1-5 0,-4 7 39 16,-4-2-39-16,1 7 40 0,-6 3-40 0,5 6-280 15,-5-1 280-15,1 8-279 0,0 3 279 0,8 5-2133 16</inkml:trace>
  <inkml:trace contextRef="#ctx0" brushRef="#br0" timeOffset="-201825.22">2455 8193 1199 0,'0'0'0'0,"0"0"0"0,0-5 0 16,0 5 378-16,0 0-378 0,0 0 378 0,0 0-378 15,0 0 236-15,0 0-236 0,0 0 236 0,-9 5-236 0,9-5 193 16,0 0-193-16,-3 11 194 0,-3 4-194 0,6-15 86 16,0 0-86-16,-3 36 87 0,3 12-87 0,0-48 73 15,0 0-73-15,0 57 73 0,0 10-73 0,0-67 7 16,0 0-7-16,0 72 8 0,3 7-8 0,-3-79 43 16,0 0-43-16,9 87 44 0,0 8-44 0,-9-95 30 15,0 0-30-15,5 56 30 0,2-21-30 0,-7-35 37 0,0 0-37 16,26 8 38-16,9-25-38 0,-35 17 8 0,0 0-8 15,60-46 9-15,18-30-9 0,-78 76 60 0,0 0-60 16,68-94 60-16,0-21-60 0,-68 115-8 0,0 0 8 0,74-108-8 16,-4-7 8-16,-70 115 0 0,0 0 0 0,80-110 1 15,2 5-1-15,-82 105 33 0,0 0-33 16,70-91 34-16,-11 16-34 0,-59 75 1 0,0 0-1 0,48-52 1 16,-17 20-1-16,-31 32-445 0,0 0 445 0,44-9-444 15,1 21 444-15,46-7-1833 0</inkml:trace>
  <inkml:trace contextRef="#ctx0" brushRef="#br0" timeOffset="-200824.22">2432 9592 875 0,'0'0'0'0,"0"0"0"16,0 17 0-16,0-8 387 0,0 1-387 0,-3 5 388 15,-1 3-388-15,4 4 312 0,-5 4-312 0,5 1 312 16,-4-3-312-16,4 4 151 0,0-1-151 0,-3 0 152 16,1-1-152-16,-1 5 135 0,3 0-135 0,0-2 136 15,0 6-136-15,0 4 58 0,3 6-58 0,-3-6 59 16,0 1-59-16,2-6 47 0,1-2-47 0,1-1 47 16,1-1-47-16,-1-3 59 0,1-6-59 0,2-3 60 15,-2 0-60-15,4-3 13 0,-4 1-13 0,2-13 13 0,2-5-13 16,3 1 67-16,2-11-67 0,3-4 68 0,1-5-68 15,12-6 54-15,1-9-54 0,6-10 54 0,-2-9-54 16,3-2 3-16,2-3-3 0,6-10 4 0,-1-8-4 16,-3-4 48-16,0-5-48 0,-4 11 49 0,-3 2-49 15,6 11 0-15,4 10 0 0,-19 20 1 16,-7 19-1-16,9-6 9 0,0-1-9 0,0-10 10 0,0-5-10 0,0 2 26 16,-5 5-26-16,-6 5 26 0,-4 8-26 15,4 4-233-15,1 3 233 0,-6 6-233 0,-4 6 233 0,15-6-2250 16</inkml:trace>
  <inkml:trace contextRef="#ctx0" brushRef="#br0" timeOffset="-199139.47">10046 8929 942 0,'0'0'0'0,"-3"-6"0"15,-10-12 0-15,13 18 333 0,0 0-333 0,-17-12 333 0,-6-3-333 16,2 8 275-16,-7 2-275 0,2 5 276 0,-4 3-276 16,30-3 156-16,0 0-156 0,-35 11 156 0,-3 4-156 15,38-15 125-15,0 0-125 0,-37 21 126 0,-5 6-126 0,42-27 80 16,0 0-80-16,-35 36 80 0,0 11-80 0,6 4 63 16,4 7-63-16,6-6 63 0,3-6-63 0,8 4 31 15,-1-2-31-15,4-2 31 0,-2 2-31 0,5 21 56 16,-2 12-56-16,4-4 57 0,0 0-57 0,0-77 19 15,0 0-19-15,9 88 20 0,9 10-20 0,-18-98 43 16,0 0-43-16,22 103 43 0,12 6-43 0,-34-109 83 0,0 0-83 16,47 96 84-16,12-6-84 0,-3-22 3 0,0-14-3 15,0-8 3-15,-4-10-3 0,-3 2 1 0,-3-2-1 16,-6-14 1-16,-4-6-1 0,1-10 33 0,0 0-33 16,10-6 34-16,9-6-34 0,7-11 13 0,8-10-13 0,-23 8 13 15,-13 0-13-15,7-3 6 0,1-2-6 0,18-6 6 16,16-9-6-16,-16 3 27 0,-1-2-27 0,-18 11 27 15,-14 6-27-15,5-11 1 0,-3-4-1 0,4-23 2 16,5-9-2-16,-8 1 11 0,-1 0-11 0,-5 17 11 16,-6 10-11-16,-4-6-8 0,-1-5 8 0,7-13-8 15,-3-6 8-15,-6 17-46 0,-7 3 46 0,-1 2-46 16,-8 3 46-16,-6-18 4 0,-9-13-4 16,-4 4 5-16,-8 2-5 0,1 3-4 0,-5 3 4 0,2 8-4 15,-2 4 4-15,-2-8-33 0,6 0 33 0,-4 17-32 16,0 5 32-16,-7 6-4 0,-5 6 4 0,-13 0-4 15,-10 6 4-15,14 8-18 0,4 12 18 0,-16 3-18 16,-11 9 18-16,-3 9-45 0,-2 6 45 0,11 6-44 0,6 10 44 16,3 1 5-16,4 8-5 0,-1-6 5 0,2-7-5 15,5 6-1-15,5 1 1 0,10 3 0 0,4-5 0 0,6 14-1 16,6 9 1-16,-5-5-1 0,0-2 1 0,4 4-1 16,-3 3 1-16,10 3 0 0,1 6 0 15,7-1-44-15,4-3 44 0,9-1-43 0,6-8 43 0,9 6 36 16,9 3-36-16,6-2 37 0,1 0-37 0,12-9-27 15,5-3 27-15,11-8-27 0,10-9 27 0,1-5 15 16,-1-3-15-16,1-20 15 0,-1-8-15 0,13-11 61 16,8-13-61-16,-17-5 62 0,-4-9-62 0,1-1-33 15,-1-6 33-15,0-1-32 0,1-7 32 0,-6-14 44 16,-7-12-44-16,-9 13 45 0,-1 4-45 0,-9-3-23 16,-2 2 23-16,-7 3-22 0,-1 1 22 0,-6-9-48 15,0-7 48-15,-1 6-47 0,-8 1 47 0,-5 4-49 0,-6 3 49 0,-6 8-49 16,-13-1 49-16,-1 1 4 0,-10 2-4 0,-2 1 4 15,-6 6-4-15,-11-9-26 0,-12-2 26 0,12 18-25 16,4 8 25-16,-31 1-166 0,-15 6 166 0,4 5-166 16,-2 12 166-16,-80-12-2047 0</inkml:trace>
  <inkml:trace contextRef="#ctx0" brushRef="#br0" timeOffset="-195441.94">21551 14732 1771 0,'0'0'0'16,"0"0"0"-16,0 0 0 0,0 0 186 0,0 0-186 0,0 0 187 16,0 0-187-16,0 0 94 0,0 0-94 0,0 0 94 15,0 0-94-15,0 0 83 0,0 0-83 0,0 0 84 16,0 0-84-16,0 0 69 0,0 0-69 0,0 0 70 15,40-39-70-15,-40 39 55 0,0 0-55 0,30-28 56 16,3-5-56-16,-33 33 59 0,0 0-59 0,35-24 59 16,4 2-59-16,-39 22 36 0,0 0-36 0,38-12 36 15,6 9-36-15,-44 3 9 0,0 0-9 0,52 3 10 16,4 6-10-16,-56-9 20 0,0 0-20 0,58 10 20 0,6 4-20 16,-64-14 54-16,0 0-54 0,79 15 55 0,12 4-55 15,-91-19 40-15,0 0-40 0,87 12 40 0,0-2-40 16,-87-10-1-16,0 0 1 0,91 7 0 0,2-5 0 15,-93-2 16-15,0 0-16 0,89 2 17 0,-5-2-17 0,-84 0 15 16,0 0-15-16,92 7 15 0,6-2-15 0,-98-5 1 16,0 0-1-16,95 10 1 0,-3 2-1 0,-92-12 17 15,0 0-17-15,100 15 17 0,1 3-17 0,-101-18-17 16,0 0 17-16,101 17-17 0,4 2 17 0,-105-19 38 16,0 0-38-16,103 22 39 0,0 2-39 0,-103-24-55 15,0 0 55-15,107 24-54 0,0 0 54 0,-107-24 12 16,0 0-12-16,115 29 13 0,5 6-13 0,-120-35-2 0,0 0 2 15,119 39-2-15,2 6 2 0,-121-45 34 0,0 0-34 16,127 36 34-16,6-5-34 0,-133-31-36 0,0 0 36 0,129 27-35 16,-1-6 35-16,-128-21 40 0,0 0-40 0,136 17 41 15,6-7-41-15,-142-10-8 0,0 0 8 16,148 10-8-16,10-1 8 0,-158-9 5 0,0 0-5 16,145 9 5-16,0-3-5 0,-145-6-1 0,0 0 1 0,148 9 0 15,2 0 0-15,-150-9 3 0,0 0-3 0,154 6 4 16,3 0-4-16,-157-6-5 0,0 0 5 0,151 5-4 15,-5-2 4-15,-146-3 1 0,0 0-1 0,154 2 1 16,3-4-1-16,-157 2 34 0,0 0-34 0,161 0 34 16,2 2-34-16,-163-2-14 0,0 0 14 0,157 5-13 15,-3-3 13-15,-154-2-20 0,0 0 20 0,155 5-19 16,2 0 19-16,-157-5-4 0,0 0 4 0,149 9-3 16,-8-1 3-16,-141-8-26 0,0 0 26 0,130 10-26 0,-10 2 26 15,-120-12 7-15,0 0-7 0,108 12 7 0,-10 1-7 16,-98-13-2-16,0 0 2 0,109 25-1 0,2 13 1 15,-111-38 0-15,0 0 0 0,86 38 1 0,-14 1-1 16,-72-39-4-16,0 0 4 0,61 31-3 0,-12-5 3 16,-49-26-1-16,0 0 1 0,56 0-1 0,0-17 1 0,-56 17 1 15,0 0-1-15,68-14 2 0,7-5-2 0,-75 19-14 16,0 0 14-16,59-15-13 0,-8-1 13 0,-51 16 15 16,0 0-15-16,42-12 15 0,-11 4-15 0,-31 8-9 15,0 0 9-15,21-9-9 0,-10 0 9 0,-11 9-39 16,0 0 39-16,10-8-39 0,-5-2 39 0,-5 10-6 0,0 0 6 15,6-9-5-15,-3-5 5 0,-3 14-7 0,0 0 7 16,2-12-7-16,-2 0 7 0,0 12 4 0,0 0-4 0,-4-10 4 16,-3 1-4-16,7 9 0 0,0 0 0 0,-7-7 0 15,-3-3 0-15,10 10 1 0,0 0-1 0,-7-5 2 16,0 0-2-16,7 5 5 0,0 0-5 16,-14-10 5-16,-5-6-5 0,19 16-29 0,0 0 29 0,-19-15-29 15,-4-2 29-15,23 17 2 0,0 0-2 0,-32-21 2 16,-8-3-2-16,40 24 7 0,0 0-7 0,-35-19 8 15,-1 0-8-15,36 19 0 0,0 0 0 0,-46-17 0 16,-6-5 0-16,52 22 15 0,0 0-15 0,-49-16 15 16,-2 3-15-16,51 13-1 0,0 0 1 0,-50-11-1 15,-1 3 1-15,51 8 23 0,0 0-23 0,-46-11 24 16,3 1-24-16,43 10-10 0,0 0 10 0,-37-12-10 16,4 0 10-16,33 12 0 0,0 0 0 0,-30-10 0 0,6-1 0 15,24 11-3-15,0 0 3 0,-21-8-3 0,2-1 3 16,19 9 1-16,0 0-1 0,-18-7 2 0,4 1-2 15,14 6-2-15,0 0 2 0,-14-7-2 0,2 2 2 16,12 5 0-16,0 0 0 0,-12-6 1 0,1 1-1 0,11 5-5 16,0 0 5-16,-9-1-5 0,4 1 5 0,5 0-24 15,0 0 24-15,0 0-23 0,0 0 23 0,0 0-3 16,0 0 3-16,0 0-3 0,7 6 3 0,-7-6-8 16,0 0 8-16,7 9-7 0,0 3 7 0,-7-12-4 15,0 0 4-15,11 14-3 0,1 1 3 0,-12-15-6 16,0 0 6-16,16 14-5 0,1 0 5 0,-17-14-3 0,0 0 3 15,21 12-3-15,2-2 3 0,-23-10 0 16,0 0 0-16,22 12 1 0,1-2-1 0,-23-10-4 0,0 0 4 0,26 11-4 16,4-1 4-16,-30-10 1 0,0 0-1 0,33 12 2 15,4 0-2-15,-37-12 5 0,0 0-5 0,38 14 6 16,4 1-6-16,-42-15 14 16,0 0-14-16,49 15 15 0,4 3-15 0,-53-18 4 0,0 0-4 0,56 15 4 15,5-1-4-15,-61-14 3 0,0 0-3 0,61 12 3 16,0-2-3-16,-61-10 5 0,0 0-5 15,72 9 5-15,8-2-5 0,-80-7 2 0,0 0-2 0,58 6 3 16,-13 3-3-16,-45-9 1 0,0 0-1 0,39 5 2 16,-8 2-2-16,-31-7 0 0,0 0 0 0,24 7 0 15,-4 1 0-15,-20-8 0 0,0 0 0 0,12 11 0 16,-9-1 0-16,-3-10-2 0,0 0 2 0,-3 12-1 16,-8 0 1-16,11-12 13 0,0 0-13 0,-15 17 14 15,-6 2-14-15,21-19 10 0,0 0-10 0,-26 19 10 0,-4-2-10 16,30-17 5-16,0 0-5 0,-35 24 5 0,-7 2-5 15,42-26-1-15,0 0 1 0,-47 27-1 0,-6 3 1 0,-11-1 0 16,-11-2 0-16,19-4 1 0,9-6-1 0,5-2 0 16,7-5 0-16,7-1 0 0,5-2 0 0,4-2 2 15,5 0-2-15,3 0 2 0,6 2-2 0,-4 0 2 16,-1-2-2-16,3 2 2 0,0-2-2 0,0-1-13 16,0-1 13-16,7-3-13 0,-11 5 13 0,11-5-282 15,-12 4 282-15,3-1-282 0,1 2 282 0,-10 4-1827 16</inkml:trace>
  <inkml:trace contextRef="#ctx0" brushRef="#br0" timeOffset="-193258.08">30240 15966 1155 0,'0'0'0'0,"0"0"0"0,-27-15 0 0,8 9-59 0,-5 1 59 0,8 0-58 16,2 0 58-16,-5-2 168 0,-4-3-168 0,13 5 169 16,4-1-169-16,-4 0 192 0,-4-5-192 0,-18-4 192 15,-11-6-192-15,1 4 150 0,-4-2-150 0,6 5 151 16,0 4-151-16,-4 0 71 0,-5 0-71 0,-5 1 72 15,-5-3-72-15,-8 3 114 0,-4 1-114 0,10 3 115 16,5 3-115-16,3-8 79 0,4-6-79 0,13 8 79 16,6 2-79-16,-26-2 40 0,-14-4-40 0,-21 2 41 15,-19-2-41-15,14 3 45 0,4 0-45 0,-8 6 45 16,-3 0-45-16,3 3 9 0,3 0-9 0,-1 3 10 16,-2-1-10-16,-1 1 42 0,-4 1-42 0,0 2 43 15,-1 1-43-15,-5-2 20 0,0-1-20 0,6-1 20 16,5-3-20-16,-6-1 29 0,-6-5-29 0,11 6 29 0,4 4-29 15,-7-4 0-15,-10-4 0 0,16 3 0 0,6-3 0 16,-8 1 0-16,-1-2 0 0,6 3 0 16,3-1 0-16,-6-1 0 0,-2-1 0 0,4-2 1 0,0-1-1 15,7-3 0-15,3 1 0 0,-4 0 1 0,-3-1-1 0,4-1 3 16,3-1-3-16,2-1 4 0,6 0-4 0,-6-1-2 16,-2-2 2-16,11 3-2 0,7 0 2 15,-5 0-1-15,-2 2 1 0,1 0 0 0,-3-1 0 0,7 2-21 16,2 6 21-16,7 2-21 0,3 3 21 0,-8-2 0 15,-11-3 0-15,20 3 0 0,9 0 0 0,-1 4-9 16,2 0 9-16,-2 0-8 0,0-2 8 0,-5 3-1 0,-2-3 1 16,4 2-1-16,-2-1 1 0,3 3-4 0,4-1 4 15,3 1-3-15,2-3 3 0,-1 5 0 0,-1-1 0 16,-1 2 0-16,-3 1 0 0,3-3 0 0,1 0 0 0,4 1 0 16,2 2 0-16,1 1 0 0,9 1 0 0,-3-1 0 15,3-1 0-15,0-1 7 0,-2 0-7 0,2 0 8 16,0 0-8-16,-2 0-25 0,1-2 25 0,-3 0-24 15,1 0 24-15,5-2 1 0,3-1-1 0,-2 2 2 16,4 1-2-16,2-2-1 0,2-1 1 0,-1 1-1 16,2 2 1-16,3-1 12 0,4-1-12 0,-2 3 13 15,4-3-13-15,7-3 5 0,-7 3-5 0,7-3 5 16,0 0-5-16,0 0-34 0,0 0 34 0,0 0-33 16,0 0 33-16,0 0-2 0,0 0 2 0,0 0-1 15,0 0 1-15,0 0-10 0,0 0 10 0,0 0-10 16,0 0 10-16,0 0-2 0,4-6 2 0,-4 6-1 15,2-13 1-15,-2 13-1 0,1-10 1 0,-1 10-1 16,0 0 1-16,0 0-3 0,0 0 3 0,0 0-2 0,0 0 2 16,0 0-2-16,0 0 2 0,0 0-1 0,0 0 1 15,0 0 13-15,0 0-13 0,0 0 14 0,0 0-14 16,0 0-1-16,0 0 1 0,0 0 0 0,-7-2 0 0,7 2 6 16,-12-5-6-16,5 4 6 0,0-3-6 0,2 1 24 15,-4-1-24-15,2 3 25 0,2-1-25 0,-2 0-2 16,-2 0 2-16,2 1-2 0,4 1 2 15,-6-2-26-15,0-1 26 0,9 3-25 0,-10-7 25 0,1 5 11 16,-3-3-11-16,12 5 11 0,-7-4-11 0,7 4-19 16,0 0 19-16,0 0-18 0,0 0 18 0,0 0-4 0,0 0 4 15,0 0-3-15,0 0 3 0,0 0-44 0,14 14 44 16,-6-5-43-16,1 1 43 0,3 0 10 0,4 1-10 16,-4 1 11-16,-1 1-11 0,1 1-6 0,2-2 6 15,-2 0-5-15,1 0 5 0,1-2 50 0,0-3-50 16,1 0 51-16,-3 0-51 0,1-4-23 0,-5-3 23 0,1 2-22 15,-2-2 22-15,-7 0 39 0,7-3-39 0,-7 3 39 16,0 0-39-16,0 0-2 0,-7-9 2 0,7 9-2 16,-5-10 2-16,0 3 1 0,-4-3-1 0,9 10 1 15,-11-11-1-15,4 5 0 0,-3-1 0 0,-9-14 0 16,-7-10 0-16,-2 2 0 0,-6-2 0 0,15 9 0 16,7 6 0-16,-7 1-1 0,-2 3 1 0,9 3-1 15,6 2 1-15,-9 1 56 0,-1 0-56 0,9 6 56 16,3 2-56-16,10 5 1 0,4 3-1 0,4 7 2 15,7 4-2-15,0-2 27 0,5 2-27 0,4-4 27 0,5 0-27 16,5-5 7-16,5-4-7 0,4-2 7 16,2-5-7-16,7-6-689 0,5-7 689 0,-6-3-688 15,-1-8 688-15,63-14-1019 0</inkml:trace>
  <inkml:trace contextRef="#ctx0" brushRef="#br0" timeOffset="-192180.07">22744 16651 1076 0,'0'0'0'0,"0"0"168"0,30-17-168 0,-23 8 169 0,-7 0-169 0,-7 1 146 16,-5-2-146-16,7 3 146 0,5 3-146 0,0 4 102 16,0-10-102-16,5-2 103 0,2-5-103 0,9 0 78 15,3-4-78-15,7 6 79 0,4 3-79 0,10 1 62 16,9 4-62-16,-4 2 62 0,2 2-62 0,1-1 120 15,0 3-120-15,7-1 121 0,1-2-121 0,8 1 70 16,6 0-70-16,10-1 71 0,8-3-71 0,1 2 93 16,5-2-93-16,1-1 93 0,1-4-93 0,-4-2 55 0,4-3-55 15,6 5 55-15,3 2-55 0,-2 1 57 0,1 0-57 16,5 2 58-16,6-3-58 0,-5 5 9 0,-2 2-9 16,4-3 10-16,0 0-10 0,2 0 49 0,3 0-49 15,3 4 49-15,3 2-49 0,-5 5 22 0,-1 2-22 0,4-2 23 16,0 0-23-16,-1 7 1 0,-1 5-1 0,-2-1 2 15,-3-1-2-15,-1 2 37 0,-1 1-37 0,0-1 37 16,0-2-37-16,-9-1-33 0,-2 0 33 0,2-1-32 16,2-1 32-16,-4 0 34 0,1-1-34 0,-1 2 35 15,0 1-35-15,-8-2 0 0,-6-3 0 0,1 1 0 16,-5-1 0-16,12 1 16 0,3 0-16 0,-13-3 17 16,-8-2-17-16,3 0-31 0,1 1 31 0,-4-3-31 15,-2-3 31-15,-5 2 13 0,-6-2-13 0,6 1 14 16,-2-1-14-16,-1-1-20 0,-4-1 20 0,-6 5-19 15,-3 3 19-15,-8-3 3 0,-8 0-3 0,-3-1 4 16,-3 0-4-16,3-2-11 0,0 0 11 0,-6 2-11 16,-3 1 11-16,1-3-28 0,-5 0 28 0,-2 0-28 0,-3 2 28 15,-3-1-2-15,-5 1 2 0,-9-2-2 0,0 0 2 16,0 0-4-16,0 0 4 0,0 0-3 0,0 0 3 16,0 0-2-16,0 0 2 0,-9 2-2 0,-5 0 2 15,14-2-74-15,0 0 74 0,-19 0-73 0,-6-4 73 0,25 4-43 16,0 0 43-16,-35-5-42 0,-6-7 42 0,41 12-14 15,0 0 14-15,-49-14-13 0,-9-1 13 0,58 15-35 16,0 0 35-16,-63-17-34 0,-5-1 34 0,68 18-1 16,0 0 1-16,-70-13-1 0,-2 2 1 0,72 11 12 15,0 0-12-15,-80-6 13 0,-9 2-13 0,89 4 51 16,0 0-51-16,-70 0 52 0,11 5-52 0,59-5 17 0,0 0-17 16,-37 4 17-16,16 1-17 0,21-5 1 0,0 0-1 15,-12 5 1-15,10-2-1 0,2-3 1 16,0 0-1-16,11 6 2 0,11-3-2 0,-22-3 7 0,0 0-7 0,28 2 8 15,7-1-8-15,-35-1 3 0,0 0-3 0,40-3 3 16,9-6-3-16,-49 9 11 0,0 0-11 0,53-8 11 16,6-4-11-16,-59 12 0 0,0 0 0 0,52-12 0 15,-1 0 0-15,-51 12 1 0,0 0-1 0,42-9 1 16,-9 2-1-16,-33 7 0 0,0 0 0 0,25 0 0 16,-8 6 0-16,-17-6 0 0,0 0 0 0,4 17 0 15,-11 8 0-15,7-25-154 0,0 0 154 0,-21 47-154 16,-14 15 154-16,35-62-571 0,0 0 571 0,-56 85-570 15,-19 22 570-15,-55 85-948 0</inkml:trace>
  <inkml:trace contextRef="#ctx0" brushRef="#br0" timeOffset="-191623.77">27778 17171 1759 0,'-18'-2'0'0,"-39"-1"158"0,-31-1-158 0,10-1 158 16,-4-2-158-16,7-1 154 0,3-1-154 0,4 0 154 16,1-1-154-16,-8-2 93 0,-3 0-93 0,2 0 94 15,3 2-94-15,-9-4-41 0,-5-3 41 0,-2 1-40 16,-4 3 40-16,2-1 41 0,-2-1-41 0,-3 1 41 16,-3 2-41-16,-1-2 0 0,1 0 0 0,-4-3 0 15,-2 2 0-15,2 1 24 0,-2 0-24 0,0-5 25 16,-2-1-25-16,4-1 51 0,0 1-51 0,-3-1 52 15,-1 2-52-15,2 5 56 0,0 2-56 0,4 0 57 16,1 0-57-16,-3 2 34 0,0 1-34 0,5 1 34 16,6 1-34-16,-6 2 5 0,-3 3-5 0,10-1 5 15,5-1-5-15,-5 4 11 0,-1 0-11 0,4-1 11 16,5-1-11-16,7-2 3 0,1 1-3 0,-2 0 4 0,-1 1-4 16,3-2 2-16,-2-1-2 0,12 2 2 0,9 1-2 15,-1-3-4-15,-1 0 4 0,9 1-3 0,7 1 3 0,-2 0 4 16,-1 1-4-16,3 0 5 0,4 2-5 0,1 0 3 15,0 2-3-15,8 0 3 0,4-1-3 0,-1 3-2 16,1-1 2-16,3-1-2 0,3 0 2 0,-4-1-53 16,0 1 53-16,6 1-53 0,1 1 53 0,2-1-359 15,0 1 359-15,3-3-359 0,3-1 359 0,-12 2-1446 16</inkml:trace>
  <inkml:trace contextRef="#ctx0" brushRef="#br0" timeOffset="-191224.82">22005 16489 1300 0,'0'0'0'0,"-12"7"125"0,-11 7-125 0,9-7 126 16,0 1-126-16,4 1 142 0,-1-2-142 0,3 1 142 15,1 1-142-15,0 0 105 0,-2 1-105 0,2-1 105 16,0-1-105-16,4-1 52 0,1 2-52 0,2-1 52 15,-5 2-52-15,3 2 41 0,0 2-41 0,2-2 41 16,0 0-41-16,0 4 28 0,0-1-28 0,0 2 28 16,0 0-28-16,0 4 72 0,0 1-72 0,0-5 73 15,-3-3-73-15,3 2 34 0,-2-3-34 0,2-6 34 0,0-7-34 16,0 0 58-16,0 0-58 0,0 0 59 0,5-8-59 16,-5-1-4-16,2-5 4 0,0 4-4 0,-1 0 4 15,3-7 1-15,-4-7-1 0,2 6 1 0,-2 5-1 16,0-6 4-16,0-2-4 0,0 4 4 0,1 2-4 15,5 1 2-15,-1 0-2 0,3 6 2 0,3 2-2 16,3 5 52-16,3 4-52 0,3 2 53 0,2 4-53 0,6-2-5 16,5 1 5-16,-1 1-5 0,5-1 5 0,-1 1 15 15,3-2-15-15,-1-4 16 0,4-3-16 0,0-3-22 16,7-2 22-16,-2-4-22 0,0-3 22 0,46-8-1964 0</inkml:trace>
  <inkml:trace contextRef="#ctx0" brushRef="#br0" timeOffset="-190356.74">23614 17421 2039 0,'9'-1'0'0,"19"-6"171"0,18-5-171 0,1 3 171 15,9-1-171-15,17-4 148 0,13-5-148 0,-6 2 149 16,0-2-149-16,11-5 57 0,9-5-57 0,-8 3 57 16,1 0-57-16,10-1-2 0,9 0 2 0,-6 1-2 0,-1 2 2 15,16 1 20-15,5 3-20 0,-6 1 20 0,-5 0-20 16,13-1-26-16,5-1 26 0,-4 0-25 0,-1 1 25 0,3 4 22 15,0-1-22-15,5-2 23 0,2-1-23 0,-5 4-12 16,-2 3 12-16,5-1-12 0,4-2 12 0,-13 8 23 16,-4 4-23-16,-1 4 24 0,-1 4-24 0,-4 6 3 15,-4 4-3-15,3-6 4 0,-1-1-4 0,-7 10 33 16,-5 6-33-16,6-1 34 0,1 0-34 0,-9 1 5 16,-7-3-5-16,-3-1 5 0,-7-3-5 0,-2-1 10 15,-1-3-10-15,-3 2 10 0,-3 1-10 0,0 2 9 0,-5 2-9 16,0 2 9-16,-2 3-9 0,-7 3 1 0,-3 2-1 15,-9-4 1-15,-5-3-1 0,-8-3 7 0,-8-2-7 16,2 0 8-16,-2-2-8 0,0 1 0 0,0-2 0 0,-4-1 0 16,-3-1 0-16,-1 2-2 0,-3-2 2 0,2-3-2 15,0-2 2-15,-1-2 0 0,-4-2 0 0,-4-1 0 16,-3-2 0-16,2-2-37 0,-2-3 37 0,0-2-36 16,0-1 36-16,-3-4-175 0,-3-4 175 0,1 2-175 15,-2-1 175-15,0-4-298 0,0-5 298 0,-2 7-298 16,-1 1 298-16,-4-1-216 0,-2 0 216 0,0 2-216 15,1 1 216-15,-6-2-39 0,-2 1 39 0,2 1-38 16,-2 2 38-16,-3 2 55 0,-4 0-55 0,1 3 55 16,-3 2-55-16,-1 0 70 0,0-1-70 0,0 5 70 15,-2 1-70-15,3-2 110 0,4-1-110 0,2 1 111 16,1 2-111-16,3-2 144 0,1-1-144 0,2-1 144 0,1 2-144 16,2 1 118-16,4 1-118 0,-2 0 119 0,2 1-119 15,5-1 100-15,-7 2-100 0,7-2 101 0,0 0-101 16,0 0 13-16,7-2-13 0,-7 2 14 0,12 2-14 15,-1 2 47-15,1-1-47 0,2 4 48 0,1-2-48 0,3 4-11 16,3 1 11-16,0 0-11 0,0-1 11 0,0 3 25 16,0 3-25-16,0-4 26 0,-2-5-26 0,-2 5-2 15,-3-1 2-15,-1-1-1 0,-5-1 1 16,6-1-9-16,0 0 9 0,-1-4-9 0,-1-3 9 0,-3 4-3 16,-3-1 3-16,-6-3-3 0,11 2 3 0,-11-2-3 15,9-2 3-15,-9 2-3 0,0 0 3 0,0 0 48 0,0 0-48 16,0 0 48-16,0 0-48 0,-11 4-1 0,-4 1 1 15,-6 2 0-15,-7 0 0 0,-4-1 0 0,-6 3 0 16,-2-2 0-16,-6-2 0 0,-5 4-21 0,-4-3 21 16,-3 1-21-16,-5-2 21 0,-3-3-119 0,-6-2 119 0,-10 2-118 15,-9 1 118-15,-5-1-313 0,-4-2 313 16,11 5-312-16,4 2 312 0,-90 5-1331 0</inkml:trace>
  <inkml:trace contextRef="#ctx0" brushRef="#br0" timeOffset="-189875.67">26415 17557 1927 0,'0'0'0'16,"0"0"58"-16,0 0-58 0,-38 17 58 0,-27 11-58 0,65-28 147 16,0 0-147-16,-75 27 147 0,-18 2-147 0,93-29 95 15,0 0-95-15,-96 24 95 0,-9-3-95 0,105-21 44 16,0 0-44-16,-120 15 44 0,-15-6-44 0,135-9 4 16,0 0-4-16,-155 5 4 0,-18-7-4 0,173 2 6 15,0 0-6-15,-184-7 7 0,-15-8-7 0,199 15 49 16,0 0-49-16,-201-10 50 0,-7 1-50 0,208 9 64 15,0 0-64-15,-192-3 64 0,9 3-64 0,183 0 51 0,0 0-51 16,-173 3 51-16,9 6-51 0,164-9 10 0,0 0-10 16,-156 6 10-16,2 1-10 0,154-7 3 0,0 0-3 0,-134 7 4 15,10 0-4-15,124-7 12 0,0 0-12 0,-117 2 13 16,5-2-13-16,112 0 2 0,0 0-2 0,-100-2 3 16,9-1-3-16,91 3-1 0,0 0 1 0,-87-4 0 15,5 1 0-15,82 3 1 0,0 0-1 0,-75-4 2 16,5-1-2-16,70 5 0 0,0 0 0 0,-60 0 0 15,8 2 0-15,52-2-15 0,0 0 15 0,-40 2-15 16,10-2 15-16,30 0-158 0,0 0 158 0,-19-2-157 16,12 0 157-16,7 2-427 0,-7-14 427 0,7 8-427 15,5-1 427-15,-3-7-1202 0</inkml:trace>
  <inkml:trace contextRef="#ctx0" brushRef="#br0" timeOffset="-189591.72">22362 17466 1031 0,'0'0'0'16,"0"0"309"-16,0 0-309 0,0 0 310 0,-7 5-310 15,7-5 230-15,0 0-230 0,0 0 230 0,-11 2-230 16,11-2 100-16,-8 3-100 0,8-3 100 0,-7 12-100 16,7 0 73-16,0 5-73 0,1 7 73 0,5 6-73 0,-5 1 46 15,1 1-46-15,3 2 47 0,-5 4-47 0,2-2-3 16,0 0 3-16,-1-3-3 0,3-2 3 0,-4-4 1 16,0-3-1-16,0-3 2 0,0-4-2 0,0-3-1 15,-7-2 1-15,5-2-1 0,-5-1 1 0,7-9 22 16,-8 7-22-16,8-7 23 0,0 0-23 0,0 0 50 15,0 0-50-15,0 0 50 0,-2-9-50 0,-2 2 63 0,4 0-63 16,4 0 63-16,-2-1-63 0,-2 8 0 0,0 0 0 16,15-12 0-16,3-2 0 0,8-1 42 0,5-1-42 15,6 2 42-15,3 1-42 0,6-1 19 0,4-2-19 16,-1-2 20-16,2-3-20 0,1-10-38 0,4-7 38 16,14-11-37-16,14-11 37 0,71-50-2078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28:10.9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7">
        <inkml:traceFormat>
          <inkml:channel name="X" type="integer" max="3600" units="cm"/>
          <inkml:channel name="Y" type="integer" max="2064" units="cm"/>
          <inkml:channel name="T" type="integer" max="2.14748E9" units="dev"/>
        </inkml:traceFormat>
        <inkml:channelProperties>
          <inkml:channelProperty channel="X" name="resolution" value="116.50485" units="1/cm"/>
          <inkml:channelProperty channel="Y" name="resolution" value="118.62069" units="1/cm"/>
          <inkml:channelProperty channel="T" name="resolution" value="1" units="1/dev"/>
        </inkml:channelProperties>
      </inkml:inkSource>
      <inkml:timestamp xml:id="ts1" timeString="2020-06-18T16:34:51.359"/>
    </inkml:context>
  </inkml:definitions>
  <inkml:trace contextRef="#ctx0" brushRef="#br0">5493 7692 1020 0,'0'0'0'0,"0"0"0"0,9-12 0 16,-9 12 336-16,0 0-336 0,5-9 336 0,-2-3-336 16,-3 0 241-16,0-1-241 0,0 4 241 0,0 4-241 0,0 5 183 15,0 0-183-15,0-7 183 0,-3-1-183 0,3 8 76 16,0 0-76-16,-12-7 76 0,-6 2-76 0,18 5 82 16,0 0-82-16,-28 0 83 0,-14 3-83 0,42-3 38 15,0 0-38-15,-47 10 39 0,-12 7-39 0,59-17 52 16,0 0-52-16,-61 30 53 0,-4 4-53 0,65-34 48 0,0 0-48 15,-79 69 48-15,-13 18-48 0,92-87 0 16,0 0 0-16,-70 82 1 0,5 6-1 0,65-88 47 0,0 0-47 16,-43 91 47-16,13 5-47 0,30-96 54 0,0 0-54 15,-12 96 54-15,15 2-54 0,-3-98 20 0,0 0-20 16,12 84 20-16,15-5-20 0,-27-79-9 0,0 0 9 0,38 82-8 16,14 3 8-16,-52-85 9 0,0 0-9 0,53 68 10 15,8-4-10-15,-61-64 55 0,0 0-55 0,66 46 55 16,4-15-55-16,-70-31 0 0,0 0 0 0,77 20 0 15,9-11 0-15,-20-5 1 0,-3-8-1 0,-19-5 1 16,-15-4-1-16,6-1 51 0,-8-5-51 0,6-10 52 16,2-10-52-16,0 1-12 0,0-3 12 0,-6 5-12 15,1-4 12-15,-4 4 0 0,0 2 0 0,-5-2 0 16,0 0 0-16,-3-12 0 0,-4-9 0 0,-2 4 0 16,-3 0 0-16,-4-2-58 0,2 0 58 0,-7 7-58 15,0 0 58-15,-3-21 1 0,-3-10-1 0,-2 24 1 16,-1 16-1-16,9 39 3 0,0 0-3 0,-25-47 4 15,-6 6-4-15,-6 7-1 0,-3 5 1 0,2 5 0 16,-6 5 0-16,2 3-19 0,-5 4 19 0,-2 4-18 16,-7 1 18-16,0 2-4 0,0-1 4 0,6 3-4 0,-3 0 4 0,6 3-1 15,1 0 1-15,6 0-1 0,5 0 1 0,2 3-224 16,7-1 224-16,3 5-224 0,2-4 224 16,13 6-696-16,1 3 696 0,5-7-695 0,2 2 695 0,-4 3-949 15</inkml:trace>
  <inkml:trace contextRef="#ctx0" brushRef="#br0" timeOffset="691.55">6866 7749 1491 0,'0'0'0'16,"0"0"0"-16,9 0 0 0,-9 0 341 0,9-5-341 0,-9 5 342 16,0 0-342-16,0 0 214 0,8 3-214 0,-8-3 215 15,9 2-215-15,3 1 149 0,-1 1-149 0,13 11 149 16,6 6-149-16,0-1 75 0,-2 4-75 0,-4-1 75 16,-6-3-75-16,3 1 33 0,0-2-33 0,-4 1 33 15,-3 3-33-15,2-3 26 0,-2-1-26 0,-2-7 26 16,-7 0-26-16,4-3 0 0,-2-3 0 0,0 3 0 15,-4-4 0-15,-3-5-179 0,7 10 179 0,-7-10-178 0,0 0 178 16,0 0-622-16,9 0 622 0,-9 0-621 0,0 0 621 16,0 0-962-16</inkml:trace>
  <inkml:trace contextRef="#ctx0" brushRef="#br0" timeOffset="918.72">7198 7740 1199 0,'0'0'0'0,"0"0"0"0,-14 0 0 0,7 4 406 16,-1-4-406-16,2 3 406 0,-2-3-406 0,-1 3 270 16,2 3-270-16,2 2 270 0,-4 4-270 0,4 4 175 0,-4 4-175 15,0 6 176-15,2 3-176 0,-5 2 92 0,1 0-92 16,-1-2 93-16,-2-1-93 0,-1-4 44 0,-3-6-44 16,1 3 44-16,1-6-44 0,2-2 47 0,2-1-47 15,6-4 48-15,1 1-48 0,-2-1 5 0,5-1-5 0,-1 0 5 16,-1-2-5-16,4-5-216 0,-1 9 216 0,1-9-216 15,1 7 216-15,3-1-2022 0</inkml:trace>
  <inkml:trace contextRef="#ctx0" brushRef="#br0" timeOffset="1905.84">7111 11485 1681 0,'0'0'0'0,"0"0"0"16,0 17 0-16,0-17 384 0,0 0-384 0,5 12 385 15,0 0-385-15,-5-12 216 0,0 0-216 0,9 12 216 16,3 4-216-16,-12-16 166 0,0 0-166 0,18 12 167 16,3 0-167-16,-21-12 77 0,0 0-77 0,26 15 77 15,4-3-77-15,-30-12 0 0,0 0 0 0,29 9 0 0,-2 1 0 16,-27-10 3-16,0 0-3 0,29 9 4 0,-3-6-4 16,-26-3-2-16,0 0 2 0,21 3-2 0,-1 3 2 15,-20-6-67-15,0 0 67 0,15 0-67 0,-2 0 67 0,-13 0-266 16,0 0 266-16,10 0-266 0,-3 0 266 15,11 0-1903-15</inkml:trace>
  <inkml:trace contextRef="#ctx0" brushRef="#br0" timeOffset="2165.42">7369 11420 1871 0,'0'0'0'0,"0"0"0"0,0 10 0 0,0-10 326 0,0 0-326 15,-7 12 327-15,-3 2-327 0,10-14 241 0,0 0-241 0,-16 22 241 16,-1 7-241-16,17-29 202 0,0 0-202 0,-23 31 202 16,-1 2-202-16,24-33 48 0,0 0-48 0,-30 34 49 15,0 0-49-15,30-34 61 0,0 0-61 0,-28 36 61 16,-5 0-61-16,33-36 1 0,0 0-1 0,-26 36 1 16,0 1-1-16,26-37 18 0,0 0-18 0,-21 29 19 15,3-2-19-15,18-27-107 0,0 0 107 0,-9 19-106 16,1-7 106-16,8-12-595 0,0 0 595 0,-4 9-595 15,3-2 595-15,-3 5-1490 0</inkml:trace>
  <inkml:trace contextRef="#ctx0" brushRef="#br0" timeOffset="5230.79">12066 9983 1603 0,'0'0'0'0,"0"0"0"0,0 0 0 0,0 0 336 0,0 0-336 15,0 0 337-15,0 0-337 0,0 0 219 0,0 0-219 0,0 0 219 16,0 0-219-16,0 0 156 0,9 7-156 16,-9-7 157-16,8 4-157 0,-3-1 69 0,8 0-69 0,-1 3 70 15,5-5-70-15,4 1 71 0,0 0-71 0,-5-1 72 16,-5-1-72-16,6 0-20 0,1-1 20 0,-6-1-19 15,2 0 19-15,-2 1 56 0,5-6-56 0,-8 5 57 16,-7 0-57-16,5 1-26 0,-2 1 26 0,-5 0-26 16,0 0 26-16,0 0-45 0,7-4 45 0,-7 4-45 15,0 0 45-15,0 0-318 0,0 0 318 0,0 0-317 16,0 0 317-16,0 0-1816 0</inkml:trace>
  <inkml:trace contextRef="#ctx0" brushRef="#br0" timeOffset="5481.51">12160 9851 1793 0,'0'0'0'0,"-3"9"0"0,-6 3 0 0,9-12 357 16,0 0-357-16,-4 10 357 0,3-1-357 0,1-9 255 15,0 0-255-15,0 18 255 0,1 6-255 0,-1-24 151 16,0 0-151-16,4 33 151 0,-4 8-151 0,0-41 92 15,0 0-92-15,-4 43 92 0,3 3-92 0,1-46 29 16,0 0-29-16,-4 43 29 0,1-1-29 0,3-42-1 0,0 0 1 16,-4 30 0-16,-1-4 0 0,5-26 22 0,0 0-22 15,-4 19 23-15,3-3-23 0,1-16-221 0,0 0 221 0,-4 8-221 16,2-1 221-16,-1 7-2257 0</inkml:trace>
  <inkml:trace contextRef="#ctx0" brushRef="#br0" timeOffset="9566.09">18172 9897 1401 0,'0'0'0'16,"9"-1"0"-16,5-1 0 0,-14 2 298 0,0 0-298 0,0 0 299 16,-16 3-299-16,16-3 234 0,0 0-234 0,-9 2 235 15,1 2-235-15,8-4 148 0,0 0-148 0,0 0 148 16,-11 3-148-16,11-3 83 0,0 0-83 0,0 0 84 15,0 0-84-15,0 0 64 0,0 0-64 0,0 0 65 16,16-10-65-16,-16 10 28 0,0 0-28 0,23-11 28 16,8-2-28-16,-31 13-7 0,0 0 7 0,47-17-7 15,11-2 7-15,-58 19 27 0,0 0-27 0,68-24 27 16,12-4-27-16,-80 28-13 0,0 0 13 0,91-32-12 16,14-11 12-16,-105 43 5 0,0 0-5 0,86-33 5 0,-11 0-5 15,-75 33 3-15,0 0-3 0,45-18 4 0,-20 7-4 16,-25 11-2-16,0 0 2 0,17-5-2 15,-8 0 2-15,-9 5-98 0,0 0 98 0,0 0-97 0,0 0 97 0,0 0-397 16,0 0 397-16,-9 2-397 0,-8 1 397 0,-10 2-1457 16</inkml:trace>
  <inkml:trace contextRef="#ctx0" brushRef="#br0" timeOffset="9880.87">18862 9461 1468 0,'0'0'0'0,"-3"16"0"0,1 10 0 0,2-26 333 0,0 0-333 0,-4 8 334 16,1-6-334-16,3-2 234 0,0 0-234 15,0 0 234-15,0 0-234 0,0 0 119 0,0 0-119 0,7 2 119 16,7 1-119-16,-14-3 37 0,0 0-37 0,14 4 37 16,3-1-37-16,3 0 34 0,-1 3-34 0,-3-3 34 15,-8-3-34-15,1 0 1 0,0 0-1 0,-4 0 2 16,0 2-2-16,2-1 31 0,-2 1-31 0,-5-2 31 15,0 0-31-15,0 0 27 0,0 0-27 0,-3 7 27 16,-4 5-27-16,-4 0 0 0,-2 3 0 0,-1-1 1 16,-4 0-1-16,-1 3 52 0,0 2-52 0,-2-4 53 15,3 6-53-15,1-2 23 0,-1 2-23 0,10-9 24 16,4-7-24-16,4-5-43 0,-12 8 43 0,8-1-42 16,3 0 42-16,1 2-292 0,0-6 292 0,0-3-292 15,0 0 292-15,0 0-1807 0</inkml:trace>
  <inkml:trace contextRef="#ctx0" brushRef="#br0" timeOffset="10199.18">19259 9216 1166 0,'0'0'0'0,"0"12"0"0,3 7 0 0,-3-19 390 0,0 0-390 0,0 0 391 15,0-12-391-15,0 12 237 0,2-7-237 0,-2 7 238 16,0 0-238-16,0 7 161 0,2 5-161 0,0 12 161 16,-2 3-161-16,3 3 86 0,-3 1-86 0,2-13 87 15,-2 0-87-15,0-1 5 0,-2 2-5 0,2 1 5 16,0 6-5-16,0-2 8 0,5 0-8 0,-1-9 8 15,-4-6-8-15,0 0 2 0,1-4-2 0,1 2 3 16,-2 1-3-16,2 2-168 0,1-1 168 0,-3-9-168 16,2 5 168-16,0 2-1857 0</inkml:trace>
  <inkml:trace contextRef="#ctx0" brushRef="#br0" timeOffset="10457.57">19240 9094 1132 0,'0'0'0'0,"0"0"0"0,8 11 0 0,-8-11 269 16,9-12-269-16,-4 1 270 0,1 3-270 0,2-1 159 15,4 0-159-15,-3 6 160 0,-2-4-160 0,7 4 110 16,5 1-110-16,-3-1 110 0,0 3-110 0,3 0 38 16,4 0-38-16,-11 0 38 0,-5 0-38 0,2 3-9 15,-4 2 9-15,0 2-8 0,-3 2 8 0,-2 1 41 16,-4 4-41-16,4-6 41 0,-5-1-41 0,-2 5 80 15,-5 0-80-15,2 4 80 0,-1-4-80 0,-5 12 54 16,-3 3-54-16,9-15 55 0,3-5-55 0,-2 3-46 0,4 2 46 16,-4-1-46-16,4-5 46 0,-8 12-1825 0</inkml:trace>
  <inkml:trace contextRef="#ctx0" brushRef="#br0" timeOffset="10951.16">19517 9436 852 0,'0'0'0'0,"0"0"0"0,-8-12 0 16,8 12 379-16,-6-5-379 0,6 5 380 0,0 0-380 0,0 0 248 16,0 0-248-16,0 0 248 0,0 0-248 0,0 0 226 15,0 0-226-15,0 0 226 0,6-9-226 0,-3 0 101 16,2 3-101-16,1-5 101 0,1 1-101 0,1 0 68 16,1 1-68-16,0 1 69 0,-2 1-69 0,2 3 43 15,-2 2-43-15,1 2 44 0,3-3-44 0,-3 3 4 16,1 0-4-16,0 3 5 0,0 1-5 0,-4 5 1 15,2 3-1-15,-4-7 2 0,-1 2-2 0,0-2 4 0,-2 3-4 16,0-1 5-16,0 0-5 0,0 5 29 0,-2-3-29 16,2-3 29-16,-2 0-29 0,2-6 9 0,-1 10-9 15,1-10 10-15,0 0-10 0,0 0 2 0,0 0-2 16,0 0 2-16,0 0-2 0,0 0 0 0,0 0 0 0,0 0 1 16,0 0-1-16,0 0 5 0,0 0-5 0,0 0 5 15,8-16-5-15,-1 1 0 0,2-4 0 16,0-5 0-16,0-5 0 0,-1 3-1 0,-1-1 1 0,2 4 0 15,-2 5 0-15,4 2-71 0,2 1 71 0,-4 6-71 16,0 0 71-16,0 6-503 0,-2-4 503 0,-7 7-502 16,8-3 502-16,1 1-1277 0</inkml:trace>
  <inkml:trace contextRef="#ctx0" brushRef="#br0" timeOffset="11349.98">19954 9331 651 0,'0'0'0'0,"0"-9"0"0,0-4 0 0,5 4 223 15,1 4-223-15,1-7 224 0,0 2-224 0,1-2 182 16,1-2-182-16,0 4 182 0,1 1-182 0,-10 9 139 15,0 0-139-15,13-19 139 0,1-1-139 0,-14 20 137 16,0 0-137-16,10-18 138 0,-1 3-138 0,-9 15 162 0,0 0-162 16,7-12 162-16,-4 3-162 0,-3 9 78 0,0 0-78 15,2-6 79-15,-4 2-79 0,2 4 132 0,0 0-132 16,-12 4 133-16,-9 2-133 0,21-6 97 0,0 0-97 16,-26 14 97-16,-9 7-97 0,35-21 102 0,0 0-102 15,-28 27 103-15,0 8-103 0,28-35 13 0,0 0-13 0,-23 30 13 16,6 5-13-16,17-35 70 0,0 0-70 0,-7 29 71 15,7 0-71-15,0-29 42 0,0 0-42 0,7 19 42 16,12-4-42-16,-19-15-22 0,0 0 22 0,23 9-22 16,5-7 22-16,-28-2-123 0,0 0 123 0,31-2-123 15,2-8 123-15,-33 10-343 0,0 0 343 0,35-17-342 16,0-7 342-16,35-19-1682 0</inkml:trace>
  <inkml:trace contextRef="#ctx0" brushRef="#br0" timeOffset="11781.93">20419 8856 1457 0,'0'0'0'0,"-11"22"0"0,-3 16 0 16,14-38 338-16,0 0-338 0,-3 10 338 0,8-13-338 15,-5 3 279-15,0 0-279 0,0 0 279 0,7 12-279 16,-7-12 168-16,0 0-168 0,2 15 168 0,1 4-168 0,-3-19 131 16,0 0-131-16,0 22 131 0,0 6-131 0,0-28 0 15,0 0 0-15,-1 27 1 0,-1 4-1 0,2-31 51 16,0 0-51-16,2 28 51 0,1-4-51 0,-3-24 7 15,0 0-7-15,5 18 8 0,2 0-8 0,-7-18-15 0,0 0 15 16,7 12-14-16,-1-6 14 0,-6-6 40 0,0 0-40 16,7 4 40-16,-2-8-40 0,-5 4-39 15,0 0 39-15,7-3-38 0,0-9 38 0,-7 12 40 0,0 0-40 16,7-12 40-16,-7-3-40 0,0 15-38 0,0 0 38 16,0-12-38-16,0 0 38 0,0 12 3 0,0 0-3 0,-7-9 4 15,-2 6-4-15,9 3 10 0,0 0-10 0,-23 0 11 16,-10 5-11-16,33-5-35 0,0 0 35 0,-31 13-35 15,-2 8 35-15,33-21 32 0,0 0-32 0,-30 27 33 16,4 9-33-16,26-36 2 0,0 0-2 0,-20 33 2 16,1 0-2-16,19-33 3 0,0 0-3 0,-9 31 3 15,8-7-3-15,1-24 3 0,0 0-3 0,5 19 4 16,12-6-4-16,-17-13-13 0,0 0 13 0,27 4-13 16,9-9 13-16,-4-2-260 0,1-5 260 0,-3-4-260 15,-2-4 260-15,-2-1-780 0,2-1 780 0,-7 1-779 16,0-3 779-16,22-24-736 0</inkml:trace>
  <inkml:trace contextRef="#ctx0" brushRef="#br0" timeOffset="11936.65">20658 9002 1647 0,'0'0'0'0,"-7"15"0"0,-7 11 0 15,14-26 336-15,0 0-336 0,-1 7 336 0,2-14-336 16,-1 7 232-16,0 0-232 0,0 0 232 0,7 10-232 16,-7-5 132-16,-3 4-132 0,3-2 132 0,3-1-132 0,-3 3 53 15,0-2-53-15,0 2 54 0,0-6-54 0,2 6-10 16,-2-6 10-16,0-3-10 0,9 10 10 0,-9-10-77 15,5 7 77-15,-5-7-77 0,7 0 77 0,-7 0-494 16,0 0 494-16,0 0-493 0,3-7 493 0,1 0-1312 0</inkml:trace>
  <inkml:trace contextRef="#ctx0" brushRef="#br0" timeOffset="12082.61">20670 8830 1636 0,'0'0'0'0,"4"29"0"0,-4 17 0 0,2-13 267 0,-2-5-267 0,-7-32 268 15,-4-25-268-15,3 12 127 0,-3 0-127 0,8 5 128 16,-1 3-128-16,4 9 68 0,0 0-68 0,0 0 69 16,9 9-69-16,0-4-1880 0</inkml:trace>
  <inkml:trace contextRef="#ctx0" brushRef="#br0" timeOffset="12330.92">21013 8826 1815 0,'0'0'0'0,"-16"9"0"0,-14 3 0 16,15-5 337-16,1-2-337 0,5 0 338 0,4-1-338 15,0 3 223-15,1 1-223 0,4-8 224 0,-5 9-224 16,5-9 81-16,-9 12-81 0,4-2 81 0,-2 2-81 16,-5 3 39-16,-9 3-39 0,12-6 40 0,7-4-40 0,-5 3 0 15,2 1 0-15,1 0 0 0,1 0 0 0,1 0 41 16,0 3-41-16,8-6 42 0,2-1-42 0,3-1 2 15,3-4-2-15,2-1 3 0,-1-2-3 0,8-2-100 16,-2-1 100-16,0-4-100 0,2-1 100 0,-6-1-441 16,1-1 441-16,-3 1-441 0,-1 1 441 0,16-13-1468 15</inkml:trace>
  <inkml:trace contextRef="#ctx0" brushRef="#br0" timeOffset="12505.43">21186 8602 1726 0,'0'0'0'16,"0"0"0"-16,10 0 0 0,-10 0 305 0,-8-5-305 0,8 5 305 15,0 0-305-15,0 0 223 0,0 0-223 0,0 0 224 16,7 8-224-16,-11 1 150 0,-3 4-150 0,9 8 150 16,3 6-150-16,-7 6 22 0,-1 3-22 0,3-2 23 15,3 1-23-15,-6-1 15 0,-2-6-15 0,8-4 16 16,4-7-16-16,-9 0-4 0,-5 0 4 0,7-8-3 16,2-2 3-16,0-2-258 0,1 2 258 0,6-6-258 15,5 3 258-15,9 3-1853 0</inkml:trace>
  <inkml:trace contextRef="#ctx0" brushRef="#br0" timeOffset="12821.11">21147 8926 1513 0,'0'0'0'0,"13"7"0"0,9 3 0 0,-13-3 232 15,-9-7-232-15,0 0 232 0,2-9-232 0,0 3 175 16,-2-3-175-16,12-3 175 0,7 0-175 0,-5 0 80 15,0-2-80-15,5 1 80 0,2-6-80 0,-3 3 0 16,-1 2 0-16,-1 2 0 0,-2 6 0 0,2-3 1 16,-1-1-1-16,-2 5 1 0,-5-2-1 0,3 5 70 0,-3-1-70 15,-8 3 71-15,0 0-71 0,0 0 81 0,7 3-81 16,-7-3 81-16,7 9-81 0,-7 3 69 0,2 5-69 16,0-5 70-16,-2-2-70 0,2 6 57 0,-2 1-57 15,3-5 58-15,-3-4-58 0,0 6 35 0,0-2-35 0,0-3 35 16,0-3-35-16,0 3 16 0,0 0-16 0,0-9 17 15,0 8-17-15,0-8-48 0,0 7 48 0,0-7-48 16,0 0 48-16,0 0-470 0,0 0 470 0,0 0-469 16,9 0 469-16,-2 0-1409 0</inkml:trace>
  <inkml:trace contextRef="#ctx0" brushRef="#br0" timeOffset="12956.65">21527 8588 1614 0,'0'0'0'0,"0"21"0"15,0 6 0-15,0-13 248 0,-7-4-248 0,7-10 249 16,-2-21-249-16,-3 15 127 0,-2-5-127 0,7 11 128 16,3-10-128-16,-3 10-40 0,0 0 40 0,0 0-39 0,0 0 39 15,0 0-1646-15</inkml:trace>
  <inkml:trace contextRef="#ctx0" brushRef="#br0" timeOffset="13306.02">21724 8696 1905 0,'0'0'0'0,"-12"-5"0"0,-6-2 0 0,18 7 296 15,0 0-296-15,-14 0 297 0,4 5-297 0,10-5 196 16,0 0-196-16,-11 12 197 0,-1 7-197 0,12-19 100 0,0 0-100 16,-12 19 101-16,0 7-101 0,12-26 23 0,0 0-23 15,-7 27 24-15,3 4-24 0,4-31-25 0,0 0 25 16,2 28-24-16,8-4 24 0,-10-24 35 0,0 0-35 0,14 15 35 15,2-6-35-15,-16-9-40 0,0 0 40 0,23 3-40 16,3-6 40-16,-26 3-45 0,0 0 45 0,21-9-45 16,0-6 45-16,-21 15-17 0,0 0 17 0,21-19-16 15,-2-7 16-15,-19 26-17 0,0 0 17 0,16-24-16 16,-6 2 16-16,-10 22 14 0,0 0-14 0,4-24 15 16,-8 0-15-16,4 24 1 0,0 0-1 0,-3-16 2 15,-2 4-2-15,5 12 2 0,0 0-2 0,-9-9 2 16,-5 9-2-16,14 0-2 0,0 0 2 0,-12 0-2 15,-1 0 2-15,13 0-184 0,0 0 184 0,-8 4-184 16,2 1 184-16,-7 4-1835 0</inkml:trace>
  <inkml:trace contextRef="#ctx0" brushRef="#br0" timeOffset="13737.07">22025 8622 1804 0,'0'0'0'0,"-14"7"0"0,-9 5 0 0,23-12 369 15,0 0-369-15,-4 7 370 0,11-2-370 0,-7-5 185 16,0 0-185-16,0 0 186 0,0 9-186 0,0-9 126 16,0 0-126-16,-3 12 127 0,-2 3-127 0,5-15 68 15,0 0-68-15,-6 19 68 0,-1 2-68 0,7-21-5 16,0 0 5-16,-5 20-4 0,2 3 4 0,3-23 17 16,0 0-17-16,1 17 17 0,3-2-17 0,-4-15-24 0,0 0 24 15,16 10-23-15,1-6 23 0,-17-4 51 0,0 0-51 16,21-2 52-16,2-3-52 0,-23 5 3 0,0 0-3 15,21-12 3-15,0-9-3 0,-21 21 5 0,0 0-5 0,26-18 5 16,-2-5-5-16,-24 23 1 0,0 0-1 0,27-20 1 16,0-1-1-16,-27 21-11 0,0 0 11 0,21-15-10 15,-3 6 10-15,-18 9 42 0,0 0-42 0,12-7 43 16,-3 5-43-16,-9 2 19 0,0 0-19 0,9 6 20 16,-4 6-20-16,-5-12 3 0,0 0-3 0,7 18 3 15,-7 7-3-15,0-25 17 0,0 0-17 0,3 24 17 16,3 0-17-16,-6-24 31 0,0 0-31 0,10 24 31 15,6-7-31-15,-16-17 0 0,0 0 0 0,21 10 0 16,-2-7 0-16,-19-3 21 0,0 0-21 0,30-6 21 16,5-10-21-16,-35 16-4 0,0 0 4 0,36-17-4 15,1-5 4-15,-37 22-111 0,0 0 111 0,33-21-110 0,-1 1 110 16,-32 20-202-16,0 0 202 0,22-16-202 0,-4 1 202 16,22-15-2152-16</inkml:trace>
  <inkml:trace contextRef="#ctx0" brushRef="#br0" timeOffset="75891.5">20377 9997 1838 0,'0'0'0'0,"0"0"0"0,5 2 0 0,-5-2 306 15,0 0-306-15,0 0 306 0,4-9-306 0,-4 9 262 0,0 0-262 16,0 0 263-16,0-12-263 0,0 12 115 0,0 0-115 16,0 0 115-16,0 0-115 0,0 0 77 0,0 0-77 15,3 9 77-15,4 10-77 0,-7-19 13 0,0 0-13 16,7 36 13-16,-2 18-13 0,-5-54 66 0,0 0-66 0,6 54 66 15,-3 4-66-15,-3-58-20 0,0 0 20 0,2 57-19 16,0 1 19-16,-1-6 14 0,-1-4-14 0,2 0 15 16,2 0-15-16,1-7 39 0,-3-7-39 0,1-3 39 15,2-7-39-15,2-3-1 0,-5-4 1 0,2 0 0 16,-1-5 0-16,1-3 9 0,1-1-9 0,-3-1 9 16,1-2-9-16,-3-5 4 0,11 11-4 0,-11-11 5 15,8 5-5-15,-8-5 12 0,7 1-12 0,-7-1 13 16,0 0-13-16,0 0-25 0,0 0 25 0,0 0-24 15,0 0 24-15,0 0-23 0,0 0 23 0,0 0-22 0,0 0 22 16,0 0-5-16,0 0 5 0,0 0-5 16,0 0 5-16,0 0-5 0,0 0 5 0,0 0-5 0,0 0 5 15,0 0-43-15,0 0 43 0,0 0-43 0,0 0 43 16,0 0 13-16,0 0-13 0,0 0 14 0,0 0-14 16,0 0 0-16,-7 0 0 0,7 0 0 0,-8 2 0 0,8-2-7 15,-13 4 7-15,13-4-6 0,-10 0 6 0,10 0 0 16,-7 1 0-16,7-1 0 0,0 0 0 0,0 0-8 15,0 0 8-15,0 0-7 0,0 0 7 0,0 0 1 16,0 0-1-16,0 0 1 0,0 0-1 0,0 0-22 16,0 0 22-16,0 0-22 0,0 0 22 0,0 0 25 15,0 0-25-15,0 0 26 0,0 0-26 0,0 0-37 0,0 0 37 16,0 0-37-16,0 0 37 0,0 0 33 0,0 0-33 16,0 0 33-16,0 0-33 0,0 0-35 0,0 0 35 15,0 0-34-15,0 0 34 0,0 0 44 0,0 0-44 0,0 0 45 16,0 0-45-16,0 0-43 0,0 0 43 0,0 0-42 15,0 0 42-15,0 0 3 0,0 0-3 0,0 0 4 16,0 0-4-16,0 0 0 0,0 0 0 16,0 0 0-16,0 0 0 0,0 0 38 0,0 0-38 0,0 0 38 15,0 0-38-15,0 0-36 0,0 0 36 0,0 0-36 16,0 0 36-16,0 0 26 0,0 0-26 0,0 0 26 16,0 0-26-16,0 0-3 0,0 0 3 0,0 0-3 15,0 0 3-15,0 0-3 0,0 0 3 0,0 0-2 16,0 0 2-16,0 0 0 0,-12-1 0 0,3 1 0 15,0-4 0-15,-3 4 0 0,0 0 0 0,3 0 1 16,4 4-1-16,-4-4-8 0,0 1 8 0,-1 1-8 16,1 0 8-16,-1-1-46 0,-4-1 46 0,5 0-45 0,5 0 45 15,-4 0 27-15,1 0-27 0,1 0 27 0,-1 0-27 16,-1 0-27-16,-1-1 27 0,9 1-27 0,-7-2 27 16,7 2 3-16,0 0-3 0,0 0 4 0,0 0-4 0,0 0 20 15,-11-3-20-15,11 3 20 0,-7-4-20 0,7 4-2 16,0 0 2-16,0 0-2 0,0 0 2 0,0 0 1 15,0 0-1-15,0 0 1 0,0 0-1 0,0 0-45 16,0 0 45-16,0 0-45 0,0 0 45 0,0 0 17 16,0 0-17-16,0 0 17 0,0 0-17 0,0 0-8 15,0 0 8-15,0 0-7 0,0 0 7 0,0 0 15 0,0 0-15 16,0 0 16-16,0 0-16 0,0 0-21 0,0 0 21 16,0 0-21-16,0 0 21 0,0 0 34 0,0 0-34 15,0 0 35-15,9-2-35 0,-9 2-1 0,14 0 1 16,-9 0-1-16,4 0 1 0,0 2 0 0,-2 2 0 0,0-3 0 15,-2 1 0-15,-5-2 8 0,11 2-8 0,-11-2 8 16,8 3-8-16,-8-3 0 0,7 4 0 16,-7-4 0-16,0 0 0 0,0 0 8 0,0 0-8 0,0 0 9 15,9 0-9-15,-2 0 8 0,0 0-8 0,-7 0 9 16,9-6-9-16,-9 6 15 0,12-6-15 0,-12 6 15 16,9-6-15-16,-9 6-15 0,8-10 15 0,-8 10-15 15,11-7 15-15,-11 7 0 0,10-5 0 0,-10 5 0 16,9-7 0-16,-9 7-12 0,0 0 12 0,0 0-12 15,0 0 12-15,0 0 1 0,0 0-1 0,0 0 1 16,0 0-1-16,0 0 9 0,0 0-9 0,0 0 9 0,0 0-9 16,0 0 1-16,0 0-1 0,0 0 1 0,0 0-1 15,0 0-3-15,0 0 3 0,0 0-3 0,0 0 3 16,0 0 1-16,0 0-1 0,0 0 1 0,0 0-1 0,0 0-112 16,0 0 112-16,0 0-111 0,0 0 111 15,0 0-405-15,0 0 405 0,0 0-405 0,0 0 405 0,0 0-1608 16</inkml:trace>
  <inkml:trace contextRef="#ctx0" brushRef="#br0" timeOffset="76971.5">20286 10711 942 0,'0'0'0'0,"7"-2"0"0,5-3 0 0,-12 5 210 16,-10-5-210-16,10 5 210 0,0 0-210 0,0 0 193 15,0 0-193-15,0 0 193 0,0 0-193 0,0 0 177 16,-11 2-177-16,11-2 177 0,-7-2-177 0,7 2 102 0,0 0-102 16,0 0 103-16,0 0-103 0,0 0 102 15,0 0-102-15,0 0 102 0,0 0-102 0,0 0 46 0,0 0-46 16,0 0 47-16,0 0-47 0,0 0 16 0,0 0-16 0,0 0 17 15,0 0-17-15,0 0 37 0,0 0-37 16,0 0 37-16,0 0-37 0,0 0-8 0,0 0 8 0,0 0-7 16,0 0 7-16,0 0-3 0,-7-7 3 0,7 7-2 15,-5-7 2-15,5 7 0 0,0 0 0 0,0 0 1 16,0 0-1-16,0 0 31 0,0 0-31 0,0 0 31 16,0 0-31-16,0 0 36 0,0 0-36 0,0 0 36 15,0 0-36-15,0 0 50 0,0 0-50 0,0 0 50 16,0 0-50-16,0 0 53 0,0 0-53 0,0 0 54 15,14 10-54-15,-14-10 3 0,0 0-3 0,12 9 4 16,6 0-4-16,-18-9 42 0,0 0-42 0,16 8 42 16,1 2-42-16,-17-10 12 0,0 0-12 0,17 9 12 15,1-2-12-15,-18-7 0 0,0 0 0 0,12 5 0 16,2 0 0-16,-14-5 21 0,0 0-21 0,11 4 21 0,-1-3-21 16,-10-1-2-16,0 0 2 0,9 6-2 0,-6-5 2 15,-3-1 3-15,0 0-3 0,0 0 3 0,9 5-3 0,-9-5-5 16,0 0 5-16,0 0-5 0,0 0 5 0,0 0 15 15,0 0-15-15,0 0 15 0,0 0-15 0,0 0-33 16,0 0 33-16,0 0-32 0,11-1 32 0,-11 1 38 16,0 0-38-16,0 0 39 0,12-9-39 0,-12 9-40 15,0 0 40-15,7-5-39 0,2-4 39 0,-9 9 33 16,0 0-33-16,8-10 33 0,3-5-33 0,-11 15-10 0,0 0 10 16,8-14-9-16,1 0 9 0,-9 14-1 15,0 0 1-15,7-20 0 0,0-8 0 0,-7 28-3 0,0 0 3 16,5-20-2-16,-1-1 2 0,-4 21-20 0,0 0 20 15,5-17-19-15,0 3 19 0,-5 14 0 0,0 0 0 16,4-12 0-16,1 0 0 0,-5 12-23 0,0 0 23 0,0-9-22 16,2 6 22-16,-2 3 1 0,0 0-1 0,0 0 2 15,0 0-2-15,0 0 1 0,0 0-1 0,0 0 1 16,0 9-1-16,-2-3-1 0,-3 3 1 0,1 5-1 16,-4 1 1-16,-1 4-5 0,0 3 5 0,2-4-4 15,2-6 4-15,5-12 45 0,0 0-45 0,-9 18 46 16,-5 5-46-16,14-23 38 0,0 0-38 0,-10 22 39 15,-2-5-39-15,12-17 12 0,0 0-12 0,-9 17 12 16,0 1-12-16,9-18 3 0,0 0-3 0,-7 12 4 16,0 0-4-16,7-12-36 0,0 0 36 0,-5 8-35 15,1-1 35-15,4-7-604 0,0 0 604 0,0 0-604 16,0 0 604-16,0 0-1301 0</inkml:trace>
  <inkml:trace contextRef="#ctx0" brushRef="#br0" timeOffset="93974.97">18708 11581 1703 0,'0'0'0'0,"4"-9"0"16,3-4 0-16,-7 13 308 0,0 0-308 0,5-9 309 15,-3 1-309-15,-2 8 229 0,0 0-229 0,0 0 229 16,-9 1-229-16,9-1 134 0,0 0-134 0,-19 14 135 15,-9 7-135-15,28-21 108 0,0 0-108 0,-37 27 108 16,-10 9-108-16,47-36 56 0,0 0-56 0,-47 52 57 16,-4 11-57-16,51-63 59 0,0 0-59 0,-56 82 60 15,-5 18-60-15,61-100 17 0,0 0-17 0,-35 79 17 16,20-7-17-16,15-72 32 0,0 0-32 0,5 53 32 0,21-10-32 16,-26-43 0-16,0 0 0 0,37 26 0 15,10-16 0-15,-47-10-2 0,0 0 2 0,61 2-2 0,16-12 2 16,-77 10-143-16,0 0 143 0,65-14-142 0,-6-7 142 0,-59 21-249 15,0 0 249-15,44-17-249 0,-15 0 249 0,-29 17-297 16,0 0 297-16,27-16-296 0,-10 3 296 16,-17 13-258-16,0 0 258 0,16-14-258 0,-1-3 258 0,-15 17-370 15,0 0 370-15,16-19-370 0,0-5 370 0,15-19-566 16</inkml:trace>
  <inkml:trace contextRef="#ctx0" brushRef="#br0" timeOffset="94555.57">19042 11816 673 0,'0'0'0'0,"0"0"0"0,5-8 0 0,-5 8 416 0,0 0-416 16,7-12 417-16,2 0-417 0,-9 12 314 0,0 0-314 15,7-12 314-15,0 1-314 0,-7 11 236 0,0 0-236 16,0 0 237-16,0 0-237 0,0 0 192 0,0 0-192 0,-16 16 192 16,-6 8-192-16,22-24 89 0,0 0-89 0,-32 36 89 15,-6 14-89-15,38-50 99 0,0 0-99 0,-37 42 99 16,0 8-99-16,37-50 55 0,0 0-55 0,-24 43 56 16,1 0-56-16,23-43 0 0,0 0 0 0,-7 29 0 15,11-5 0-15,-4-24 1 0,0 0-1 0,14 12 2 16,14-8-2-16,-28-4 0 0,0 0 0 0,31-6 1 15,4-9-1-15,-35 15-76 0,0 0 76 0,31-15-75 16,-3-6 75-16,-28 21-34 0,0 0 34 0,23-31-33 16,-7-7 33-16,-16 38-7 0,0 0 7 0,12-39-7 15,-5-6 7-15,-7 45-1 0,0 0 1 0,7-36-1 16,-5 7 1-16,-2 29-2 0,0 0 2 0,2-24-2 16,-1 5 2-16,-1 19 0 0,0 0 0 0,4-12 0 0,-4 5 0 15,0 7-3-15,0 0 3 0,-4 11-3 0,-1 7 3 16,5-18 28-16,0 0-28 0,-3 33 28 0,-1 10-28 15,4-43 21-15,0 0-21 0,-2 41 21 0,2 4-21 0,0-45 18 16,0 0-18-16,0 38 19 0,6-6-19 0,-6-32 0 16,0 0 0-16,8 26 0 0,5-9 0 0,-13-17 64 15,0 0-64-15,17 9 65 0,4-6-65 0,-21-3 17 16,0 0-17-16,21-10 17 0,3-7-17 0,-24 17-9 16,0 0 9-16,23-31-8 0,0-10 8 0,-23 41-13 15,0 0 13-15,16-50-13 0,-1-10 13 0,-15 60-59 0,0 0 59 16,11-64-58-16,-4-4 58 0,-7 68 6 0,0 0-6 15,7-91 6-15,-2-19-6 0,-5 110-14 0,0 0 14 16,5-74-13-16,-3 19 13 0,-2 55-58 0,0 0 58 16,2-34-57-16,-1 22 57 0,-1 12 44 0,0 0-44 15,-1 12 45-15,-5 22-45 0,6-34 0 0,0 0 0 0,-5 41 1 16,2 14-1-16,3-55-7 0,0 0 7 0,-7 58-6 16,2 6 6-16,5-64 52 0,0 0-52 0,0 79 53 15,-2 10-53-15,2-89 32 0,0 0-32 0,7 71 33 16,5-15-33-16,-12-56-78 0,0 0 78 0,10 34-77 15,1-20 77-15,1-3-258 0,0-11 258 0,-1 0-258 16,-2-4 258-16,10 2-1992 0</inkml:trace>
  <inkml:trace contextRef="#ctx0" brushRef="#br0" timeOffset="94823.57">19592 11660 1782 0,'0'0'0'0,"-5"9"0"16,-2 6 0-16,7-15 311 0,0 0-311 0,0 0 311 0,0 0-311 0,0 0 205 15,0 0-205-15,0 0 206 0,0 0-206 0,0 0 130 16,-3 9-130-16,3 1 130 0,-7 4-130 0,0 1 65 16,0 4-65-16,2-2 65 0,-4 0-65 0,4 6 63 15,-1-5-63-15,1 6 63 0,2 2-63 0,1-3 10 0,-3-5-10 16,5 0 10-16,5-3-10 0,-3-3 24 0,1-3-24 15,-3-9 25-15,5 6-25 0,-5-6-58 0,11-3 58 16,-2-4-58-16,-1-1 58 0,5-1-237 0,1-3 237 16,-2-2-236-16,0-3 236 0,12-14-1990 0</inkml:trace>
  <inkml:trace contextRef="#ctx0" brushRef="#br0" timeOffset="95138.6">19783 11614 1815 0,'0'0'0'0,"-11"15"0"15,-4 13 0-15,8-20 281 0,5-4-281 0,2-4 282 16,0 0-282-16,0 0 234 0,0 0-234 0,0 0 234 16,0 0-234-16,0 0 83 0,5 8-83 0,-5 2 84 15,5 4-84-15,-6 2 67 0,-3 2-67 0,4 1 68 16,-3 2-68-16,3 1 32 0,3 1-32 0,-3-3 33 16,0-1-33-16,4-4-2 0,-1-2 2 0,1-1-1 0,1-4 1 15,4 1 30-15,1-2-30 0,-1-7 30 0,0 0-30 16,3-7 51-16,0-2-51 0,2 1 52 0,2-4-52 0,1-4-21 15,2-1 21-15,-6 5-21 0,-5 2 21 0,1-4-44 16,0 0 44-16,0-1-43 0,-2-2 43 0,1-6 1 16,-4 1-1-16,1 6 1 0,-3 4-1 0,0-3 0 15,-1 0 0-15,3 3 0 0,-4 3 0 0,0-1-9 16,-4-1 9-16,4 11-9 0,-1-7 9 0,1 7-4 16,-4-8 4-16,4 8-3 0,0 0 3 0,0 0-234 15,0 0 234-15,0 0-233 0,0 0 233 0,0 0-1948 16</inkml:trace>
  <inkml:trace contextRef="#ctx0" brushRef="#br0" timeOffset="95404.58">20211 11329 1782 0,'0'0'0'0,"-9"10"0"16,-5 2 0-16,9-3 272 0,2-3-272 0,1 7 272 15,0 0-272-15,2 11 168 0,0 9-168 0,0-7 169 16,0-2-169-16,0 1 46 0,-2-1-46 0,1-1 46 16,-1-1-46-16,-2-1 6 0,1 1-6 0,1-5 7 15,2-1-7-15,-3-1 35 0,3-1-35 0,3-2 36 16,-1-2-36-16,1-3 1 0,3 0-1 0,-6-7 1 16,12 7-1-16,-3-4-64 0,-1-6 64 0,1 1-63 15,-2-3 63-15,7-2-579 0,2-3 579 0,6 1-579 0,5-6 579 16,23-9-963-16</inkml:trace>
  <inkml:trace contextRef="#ctx0" brushRef="#br0" timeOffset="96027.59">20597 11351 1748 0,'0'0'0'0,"-7"9"0"0,-3 3 0 0,10-12 285 16,0-6-285-16,0 6 286 0,1-10-286 0,-1 10 203 16,7-12-203-16,-7 12 204 0,0 0-204 0,0 0 110 15,-1 7-110-15,-5 5 111 0,-1 4-111 0,-3 2 66 16,-6 12-66-16,2-3 66 0,0 6-66 0,0-2 34 0,2-2-34 15,3-7 34-15,4-10-34 0,-2 3-15 0,2-3 15 16,5 2-15-16,0 0 15 0,0-2 58 0,3 0-58 16,3-3 59-16,1-4-59 0,7-2 0 0,-2 1 0 15,2-4 0-15,1 0 0 0,3-4-2 0,-1 2 2 16,-3-1-1-16,-1-4 1 0,1 0-94 0,1 0 94 16,-1 1-94-16,-7-3 94 0,7-1-106 0,-2-4 106 15,-1 0-105-15,1 2 105 0,-3-10-32 0,1-6 32 16,1-1-32-16,-1-5 32 0,-3 3 38 0,-1 4-38 0,-1 6 38 15,-2 7-38-15,-1 0 56 0,-2 2-56 0,0 6 56 16,0 0-56-16,0 6 41 0,-3-8-41 0,3 8 42 16,0 0-42-16,0 0 38 0,0 0-38 0,0 0 38 15,0 0-38-15,0 0 0 0,-9 17 0 0,5-5 0 16,-4 7 0-16,2 7 53 0,-1 5-53 0,4-7 54 16,1-2-54-16,2 0 3 0,0 1-3 0,0-6 4 15,2-2-4-15,1-1-1 0,3 0 1 0,1-4 0 0,1 0 0 16,1 0 75-16,0-4-75 0,5 1 76 0,2-7-76 15,-2 1-11-15,-2-2 11 0,0 1-11 0,-2-4 11 16,3 1 25-16,1-3-25 0,-2 3 26 0,0-4-26 0,0-1-40 16,2-1 40-16,0-8-39 0,-1-2 39 0,2-7-65 15,-4-5 65-15,4-3-64 0,-6-2 64 0,-2-7 34 16,0 0-34-16,0 7 34 0,-2 4-34 0,2-8-35 16,-1-3 35-16,2-5-34 0,-4-3 34 0,1 3 1 15,-1 1-1-15,-1 18 2 0,-1 8-2 0,1 3-44 16,-1 6 44-16,0 1-43 0,0 10 43 0,-2 1 44 15,0 0-44-15,0 12 45 0,1 10-45 0,-2 9 33 16,-3 8-33-16,1 1 34 0,-3 1-34 0,6-41 44 16,0 0-44-16,-5 50 44 0,0 5-44 0,5-55 37 0,0 0-37 15,-4 58 38-15,1 2-38 0,3-60 25 0,0 0-25 16,0 55 26-16,3-5-26 0,-3-50 1 0,0 0-1 0,6 37 2 16,4-9-2-16,-10-28-149 0,0 0 149 0,12 14-149 15,2-14 149-15,-14 0-694 0,0 0 694 0,14-12-694 16,-1-14 694-16,13-12-1118 0</inkml:trace>
  <inkml:trace contextRef="#ctx0" brushRef="#br0" timeOffset="96640.79">21062 11300 1166 0,'0'0'0'0,"0"0"0"16,14 12 0-16,-14-12 200 0,0 0-200 0,0 0 201 15,7 5-201-15,-7-5 146 0,0 0-146 0,0 0 146 16,10-11-146-16,-10 11 15 0,0 0-15 0,16-12 15 0,5-3-15 15,-21 15-83-15,0 0 83 0,26-15-83 0,4-8 83 16,-30 23-68-16,0 0 68 0,31-17-67 0,4-4 67 16,-35 21 0-16,0 0 0 0,30-15 0 0,-2 3 0 0,-28 12 163 15,0 0-163-15,23-10 163 0,-4 1-163 0,-19 9 182 16,0 0-182-16,14-5 183 0,-4 2-183 0,-10 3 141 16,0 0-141-16,7 0 141 0,-1 1-141 0,-6-1 151 15,0 0-151-15,0 0 152 0,-13 12-152 0,13-12 83 16,0 0-83-16,-12 11 84 0,-2 1-84 0,14-12 96 15,0 0-96-15,-17 12 96 0,-1 3-96 0,18-15 8 16,0 0-8-16,-17 17 8 0,4 6-8 0,13-23 34 16,0 0-34-16,-7 20 35 0,7 8-35 0,0-28 40 0,0 0-40 15,7 22 41-15,2 2-41 0,-9-24 20 0,0 0-20 16,14 20 20-16,5-6-20 0,-19-14 7 0,0 0-7 0,25 7 7 16,3-7-7-16,-28 0 41 0,0 0-41 0,30-7 41 15,-1-7-41-15,-29 14-22 0,0 0 22 0,28-22-22 16,0-7 22-16,-28 29-28 0,0 0 28 0,28-38-28 15,0-6 28-15,-28 44-49 0,0 0 49 0,24-57-48 16,-3-17 48-16,-21 74 12 0,0 0-12 0,27-77 12 16,2-11-12-16,-29 88-13 0,0 0 13 0,18-51-13 15,-2 20 13-15,-16 31-9 0,0 0 9 0,8-22-9 16,-8 10 9-16,0 12-9 0,0 0 9 0,0 0-8 16,-3 17 8-16,3-17 32 0,0 0-32 0,-2 24 33 15,-1 9-33-15,3-33 2 0,0 0-2 0,3 39 2 16,2 9-2-16,-5-48-8 0,0 0 8 0,13 45-7 0,2 1 7 15,-15-46 39-15,0 0-39 0,19 41 40 0,-1-1-40 16,-18-40-33-16,0 0 33 0,17 36-32 0,-1-5 32 16,-16-31 58-16,0 0-58 0,9 27 59 0,-4 1-59 15,-5-10-45-15,-3 0 45 0,1-8-44 0,-2-2 44 16,-4 1 38-16,-6-4-38 0,-2 2 39 0,-2-2-39 0,-4 2-50 16,-3-4 50-16,11 1-50 0,6-4 50 0,-6 0-525 15,-2-2 525-15,-9-3-524 0,-6-4 524 0,-25-4-1546 16</inkml:trace>
  <inkml:trace contextRef="#ctx0" brushRef="#br0" timeOffset="97220.3">22674 10560 1580 0,'0'0'0'0,"0"7"0"0,0 5 0 15,0-12 340-15,0 0-340 0,0 0 340 0,0 0-340 0,0 0 235 16,0 0-235-16,-3 10 236 0,-4 7-236 0,-4 6 109 16,-4 1-109-16,1 0 110 0,0-2-110 0,0 4 72 15,3 1-72-15,-3 2 73 0,4 2-73 0,-2 2 40 16,-1-1-40-16,8 3 40 0,0 1-40 0,0-2 46 15,-2 0-46-15,5-1 46 0,-2-7-46 0,3-2-3 16,-1-2 3-16,0-6-2 0,2-4 2 0,2-4 62 16,0 1-62-16,5 1 63 0,5-5-63 0,-7 4 5 0,-5-2-5 15,0-7 6-15,12 6-6 0,-3-6 0 0,2-1 0 16,-1-1 0-16,2-1 0 0,-3-1 45 0,3-1-45 16,6 2 45-16,-1-3-45 0,1 3-22 0,3 0 22 0,-2-3-22 15,-2 1 22-15,4 4 8 0,0-6-8 0,-3 2 8 16,-4-1-8-16,0 0-9 0,0-5 9 0,-7 6-8 15,-4 2 8-15,-3 3-98 0,11-9 98 0,-11 9-97 16,0 0 97-16,0 0-379 0,0-9 379 0,0 9-378 16,0 0 378-16,0 0-1714 0</inkml:trace>
  <inkml:trace contextRef="#ctx0" brushRef="#br0" timeOffset="97571.49">23003 10761 1883 0,'0'0'0'0,"9"0"0"0,3 1 0 16,-3-2 350-16,-4-3-350 0,-5 4 350 0,0 0-350 15,0 0 207-15,0 0-207 0,0 0 207 0,0 0-207 16,0 0 102-16,-11 7-102 0,4-3 102 0,0 2-102 16,-1 3 1-16,-3 3-1 0,2 0 2 0,-3 0-2 15,2 3 36-15,1 3-36 0,6 1 36 0,4-1-36 0,-1 1-5 16,2-2 5-16,1-1-5 0,3 1 5 0,-3-5 42 15,1-3-42-15,3 1 43 0,3-1-43 0,2-3 3 16,2 0-3-16,2-5 4 0,5-1-4 0,-7-1 18 16,2-5-18-16,1 1 19 0,1 0-19 0,-3-4 9 15,-1-1-9-15,-1 0 10 0,1 0-10 0,-4-2-17 16,1-4 17-16,-4 4-16 0,-4 4 16 0,2-8 8 0,-1-1-8 16,-1 1 8-16,1 1-8 0,-2-2 0 0,-4-2 0 15,2 9 0-15,0 8 0 0,0 2-36 0,-7-9 36 16,7 9-36-16,-12-5 36 0,1 4 38 0,-5-6-38 0,8 5 38 15,2 0-38-15,-2 2-164 0,-1 0 164 0,9 0-164 16,-11 0 164-16,11 0-402 0,-12 2 402 0,12-2-401 16,-7 0 401-16,2 0-1543 0</inkml:trace>
  <inkml:trace contextRef="#ctx0" brushRef="#br0" timeOffset="98087.96">23674 10577 225 0,'0'0'0'0,"7"-5"0"0,3-2 0 16,-1-2 346-16,-5-1-346 0,-1 5 346 0,-1 2-346 0,-2 3 322 16,2-11-322-16,-2 11 322 0,0 0-322 15,0 0 294-15,-2-7-294 0,2 7 295 0,-2-6-295 0,2 6 233 16,0-7-233-16,0 7 233 0,0 0-233 0,0 0 135 15,0 0-135-15,0 0 135 0,0 0-135 0,0 0 102 16,0 0-102-16,0 0 102 0,0 0-102 0,0 0 80 16,-7 3-80-16,7-3 81 0,-9 4-81 0,1 2 4 15,-5 3-4-15,3 5 5 0,-1 5-5 0,1-1 23 0,-2 3-23 16,-1-5 24-16,1-3-24 0,2 1 6 0,1 0-6 16,5-2 6-16,-1-2-6 0,2 2 0 0,-1-3 0 15,2-1 1-15,2 1-1 0,0-2 43 0,2-1-43 16,5 3 44-16,4 0-44 0,-3-2-30 0,3-1 30 0,-1 0-30 15,3-1 30-15,-5 2 57 0,3-6-57 0,3 4 58 16,3 1-58-16,-3-1-40 0,0 2 40 0,-3-2-40 16,-4-2 40-16,0 1 40 0,-2-1-40 0,-5-3 40 15,12 9-40-15,-12-9-44 0,9 10 44 0,-9-10-43 16,3 8 43-16,-3-8 6 0,-3 9-6 0,3-9 7 16,-4 7-7-16,-1-2-2 0,-7-1 2 0,-2 1-2 15,-3 2 2-15,17-7-1 0,0 0 1 0,-30 12 0 16,-9 5 0-16,39-17 46 0,0 0-46 0,-36 15 47 15,2 4-47-15,34-19-26 0,0 0 26 0,-27 14-25 16,4 1 25-16,23-15-223 0,0 0 223 0,-16 10-222 16,7-6 222-16,9-4-620 0,0 0 620 0,7-4-620 0,13-8 620 15,6-3-1090-15</inkml:trace>
  <inkml:trace contextRef="#ctx0" brushRef="#br0" timeOffset="98522.22">24207 10556 1647 0,'0'0'0'0,"-6"9"0"0,-4 5 0 0,10-14 291 16,0 0-291-16,0 0 292 0,-5-7-292 0,5 7 172 0,0 0-172 16,0 0 172-16,-2-10-172 0,2 10 142 0,0 0-142 15,-9-2 143-15,-6 4-143 0,15-2 66 0,0 0-66 0,-18 5 66 16,-1 2-66-16,19-7 29 0,0 0-29 0,-19 10 29 15,-2 4-29-15,21-14 6 0,0 0-6 16,-20 15 6-16,3 4-6 0,17-19 46 0,0 0-46 0,-11 17 46 16,4 2-46-16,7-19 5 0,0 0-5 0,-3 14 6 15,1-1-6-15,2-13 36 0,0 0-36 0,7 11 37 16,7-4-37-16,-14-7 5 0,0 0-5 0,14 6 6 16,7-2-6-16,-21-4 1 0,0 0-1 0,25 5 2 15,1-2-2-15,-26-3 18 0,0 0-18 0,26 2 18 16,-2 5-18-16,-24-7-2 0,0 0 2 0,23 5-2 15,0 2 2-15,-23-7-5 0,0 0 5 0,16 9-5 16,-4 1 5-16,-12-10-50 0,0 0 50 0,7 15-49 16,-5 3 49-16,-2-18 26 0,0 0-26 0,-4 17 26 0,-6 2-26 15,10-19-17-15,0 0 17 0,-16 18-16 0,-7 0 16 16,23-18 27-16,0 0-27 0,-26 15 27 0,-7 1-27 16,33-16 32-16,0 0-32 0,-30 12 32 0,0-4-32 15,30-8-182-15,0 0 182 0,-33 9-181 0,-2-4 181 16,-33 9-2106-16</inkml:trace>
  <inkml:trace contextRef="#ctx0" brushRef="#br0" timeOffset="98997.63">24067 10646 1356 0,'0'0'0'0,"0"0"0"0,7-5 0 16,-5-11 260-16,-1-3-260 0,1 5 260 0,-2 4-260 15,4-2 190-15,-1 0-190 0,2 0 191 0,4 0-191 0,0 0 112 16,0 0-112-16,-2 4 113 0,3-1-113 0,1 6 76 15,-1-1-76-15,1-1 77 0,-3 1-77 0,1 4-18 16,0-3 18-16,-2 3-18 0,0 0 18 0,0 0 3 16,1 3-3-16,-1-1 4 0,-1 2-4 0,-6-4-20 15,8 7 20-15,-8-7-19 0,2 8 19 0,-2-8 20 16,-5 10-20-16,5-10 20 0,-5 11-20 0,5-11 0 16,-6 8 0-16,6-8 0 0,-8 14 0 0,1-2-1896 0</inkml:trace>
  <inkml:trace contextRef="#ctx0" brushRef="#br0" timeOffset="146865.06">4916 4771 1636 0,'0'0'0'0,"0"0"0"16,-12-43 0-16,12 43 335 0,0 0-335 0,-8-27 335 15,-1-1-335-15,9 28 253 0,0 0-253 0,-5-20 254 0,-4 4-254 16,9 16 136-16,0 0-136 0,0 0 136 0,0 0-136 15,0 0 51-15,0 0-51 0,5 31 51 0,-1 21-51 16,-4-52 72-16,0 0-72 0,8 63 72 0,1 16-72 0,-9-79 24 16,0 0-24-16,10 117 25 0,3 34-25 0,-13-151 54 15,0 0-54-15,12 134 55 0,-3-7-55 0,-9-127 2 16,0 0-2-16,3 127 2 0,-1-6-2 0,-2-121 51 16,0 0-51-16,3 97 51 0,-3-22-51 0,0-75 0 15,0 0 0-15,4 58 1 0,-4-16-1 0,0-42 0 16,0 0 0-16,0 31 0 0,2-11 0 15,-2-20 21-15,0 0-21 0,3 12 21 0,-3-8-21 0,0-4 2 0,0 0-2 16,0 0 2-16,0 0-2 0,0 0 6 0,0 0-6 16,0 0 7-16,-14-9-7 0,14 9-1 0,0 0 1 15,-9-7-1-15,-6-1 1 0,15 8 0 0,0 0 0 16,-18-12 1-16,-4 0-1 0,22 12-2 16,0 0 2-16,-30-16-1 0,0-6 1 0,30 22-12 0,0 0 12 0,-35-29-12 15,-3-6 12-15,38 35-4 0,0 0 4 0,-30-36-3 16,-1-5 3-16,31 41-7 0,0 0 7 0,-25-31-7 15,8 0 7-15,17 31-49 0,0 0 49 0,-14-13-49 16,10 6 49-16,4 7-7 0,0 0 7 0,5 15-7 16,13 21 7-16,-18-36 0 0,0 0 0 0,17 24 0 15,4 4 0-15,-21-28 18 0,0 0-18 0,39 24 18 16,11-2-18-16,-50-22 5 0,0 0-5 0,56 14 5 16,6-7-5-16,-62-7 26 0,0 0-26 0,59-4 26 15,2-8-26-15,-61 12-7 0,0 0 7 0,61-32-6 16,2-15 6-16,-63 47 5 0,0 0-5 0,39-36 5 0,-17 0-5 15,-22 36-2-15,0 0 2 0,16-24-1 0,-16 9 1 16,0 15-11-16,0 0 11 0,-7 3-10 0,-10 12 10 16,17-15-1-16,0 0 1 0,-23 33-1 0,-10 10 1 15,33-43 1-15,0 0-1 0,-32 41 1 0,-6 6-1 0,38-47-1 16,0 0 1-16,-30 44-1 0,0 2 1 0,-31 47-2612 16</inkml:trace>
  <inkml:trace contextRef="#ctx0" brushRef="#br0" timeOffset="148014.7">17859 6736 1603 0,'0'0'0'0,"-7"-15"0"15,0-9 0-15,7 24 364 0,0 0-364 0,-3-24 365 16,-6-9-365-16,9 33 269 0,0 0-269 0,-5-22 270 0,1 5-270 15,4 17 131-15,0 0-131 0,0-12 131 0,-3 5-131 16,3 7 81-16,0 0-81 0,0 19 81 16,0 17-81-16,0-36 13 0,0 0-13 0,0 44 14 0,0 18-14 15,0-62 38-15,0 0-38 0,-2 100 38 0,-1 27-38 0,3-127 11 16,0 0-11-16,-2 139 11 0,0 12-11 0,2-151 36 16,0 0-36-16,0 132 36 0,0-7-36 0,0-125 47 15,0 0-47-15,2 105 48 0,3-14-48 0,-5-91-15 16,0 0 15-16,5 82-14 0,-1-12 14 0,-4-70 7 15,0 0-7-15,5 50 8 0,-5-15-8 0,0-35 33 16,0 0-33-16,2 20 33 0,-2-16-33 0,0-4-9 16,0 0 9-16,0 0-8 0,-11-24 8 0,11 24 12 0,0 0-12 15,-15-25 13-15,-3-9-13 0,18 34-1 0,0 0 1 16,-23-31-1-16,-6-1 1 0,29 32-24 0,0 0 24 16,-40-30-23-16,-8 5 23 0,48 25-1 0,0 0 1 0,-45-21 0 15,1 7 0-15,44 14 1 0,0 0-1 0,-38-10 1 16,5 3-1-16,33 7-51 0,0 0 51 0,-25-1-50 15,6-3 50-15,19 4 26 0,0 0-26 0,-14 0 26 16,5 4-26-16,9-4-5 0,0 0 5 0,2 8-5 16,10 8 5-16,-12-16 0 0,0 0 0 0,21 15 0 15,9 0 0-15,-30-15 38 0,0 0-38 0,38 11 38 16,15-4-38-16,-53-7 5 0,0 0-5 0,57 3 6 16,10-10-6-16,-67 7 2 0,0 0-2 0,64-8 3 15,1-8-3-15,-65 16 0 0,0 0 0 0,70-17 0 16,3-7 0-16,-73 24 4 0,0 0-4 0,44-12 4 15,-19 5-4-15,-25 7-19 0,0 0 19 0,20-7-18 16,-11 6 18-16,-9 1 3 0,0 0-3 0,0 12 4 0,-14 12-4 16,14-24-12-16,0 0 12 0,-21 30-12 0,-8 8 12 15,29-38 22-15,0 0-22 0,-28 43 22 0,0 3-22 0,28-46 3 16,0 0-3-16,-25 38 4 0,6-3-4 0,19-35-287 16,0 0 287-16,-12 27-286 0,3-3 286 0,-12 29-2167 15</inkml:trace>
  <inkml:trace contextRef="#ctx0" brushRef="#br0" timeOffset="149296.65">18525 12765 1636 0,'0'0'0'0,"14"-8"0"0,3-6 0 0,1 2 206 16,-4-2-206-16,5 4 206 0,4 0-206 0,0-1 187 15,4 1-187-15,5 0 187 0,3-1-187 0,7-1 98 0,5-1-98 16,2-1 98-16,7-2-98 0,3 1 106 0,4-2-106 16,17-4 107-16,15-4-107 0,3-6 72 0,5-2-72 15,0-3 72-15,2-4-72 0,13-4 69 0,8-6-69 16,4 5 69-16,4 3-69 0,11-1 56 0,11-2-56 0,3-1 56 15,8-2-56-15,13-12 33 0,5-7-33 0,2 5 34 16,6 4-34-16,-13 6 45 0,1 6-45 0,-1-4 46 16,-2 2-46-16,2-7 34 0,0-5-34 0,-8 8 34 15,-8 6-34-15,-5 1-34 0,-5 6 34 0,-4 8-34 16,0 4 34-16,-12-9 10 0,-10-11-10 0,-8 21 11 16,-8 11-11-16,-9-9 0 0,-5-7 0 0,-9 5 0 15,-7 4 0-15,-9-2-8 0,-6 3 8 0,-11 3-7 16,-11 2 7-16,-6 4-9 0,-11 4 9 0,-16 1-8 15,-12 5 8-15,0 2 33 0,-4-7-33 0,4 7 33 16,-12 0-33-16,-5 0-49 0,-10 4 49 0,-15-3-48 16,-15 3 48-16,-8 3 23 0,-8 1-23 0,-22 8 24 0,-15-1-24 15,-1 9-38-15,-8 7 38 0,2-2-38 0,0 2 38 16,-7 0 28-16,-6-2-28 0,1-1 28 0,-4-1-28 16,-5 0 4-16,-2 1-4 0,-6 1 5 0,-1-5-5 0,-14 21 1 15,-10 11-1-15,8-2 1 0,4-6-1 16,-5 1-8-16,0-1 8 0,5-8-7 0,-2-2 7 0,2 3-28 15,2 2 28-15,7 1-28 0,3 4 28 0,2 6 11 16,2 1-11-16,6-11 11 0,6-4-11 0,-1-6 3 16,-1-3-3-16,16 0 3 0,9-2-3 0,-4-2 7 15,2 1-7-15,12 1 8 0,7-2-8 0,-2-1 1 0,1 2-1 16,8-1 1-16,7-1-1 0,4-6 13 0,3-2-13 16,5 1 14-16,7-7-14 0,-11 0-51 0,-5-2 51 15,10 0-51-15,4-1 51 0,1-8-123 0,1-2 123 16,27 1-123-16,20 0 123 0,11 0-435 0,9 0 435 0,-21 1-435 15,-11 1 435-15,-12 2-1453 0</inkml:trace>
  <inkml:trace contextRef="#ctx0" brushRef="#br0" timeOffset="150500.26">9083 4979 1647 0,'0'0'0'0,"0"0"0"16,0 0 0-16,0 0 269 0,0 0-269 0,0 0 269 15,0 0-269-15,0 0 245 0,0 0-245 0,0 0 246 16,0 0-246-16,0 0 117 0,0 0-117 0,0 0 117 16,0 0-117-16,0 0 50 0,0 0-50 0,0 0 51 15,0 0-51-15,0 0 38 0,0 0-38 0,0 0 38 0,0 0-38 16,0 0 43-16,0 0-43 0,0 0 44 0,25 7-44 16,-25-7 45-16,0 0-45 0,23 0 46 0,3-4-46 15,-26 4-1-15,0 0 1 0,24-12 0 0,2-3 0 16,-26 15 1-16,0 0-1 0,21-21 2 0,-1-3-2 15,-20 24 16-15,0 0-16 0,12-34 17 0,-3-7-17 0,-9 41 0 16,0 0 0-16,5-43 0 0,-5-2 0 0,0 45 0 16,0 0 0-16,-2-36 1 0,-5 5-1 0,7 31-2 15,0 0 2-15,-10-24-1 0,-8 3 1 0,18 21-41 16,0 0 41-16,-21-6-41 0,-9 9 41 0,30-3-20 16,0 0 20-16,-33 12-19 0,-7 16 19 15,7 4 1-15,1 8-1 0,3-1 2 0,4 1-2 0,8 1-1 0,6 2 1 16,3-12-1-16,-1-4 1 0,9-27 1 0,0 0-1 15,0 36 2-15,5 4-2 0,-5-40 58 0,0 0-58 0,12 36 58 16,2-6-58-16,-14-30 34 0,0 0-34 16,30 30 34-16,17-3-34 0,-47-27 5 0,0 0-5 0,47 16 5 15,2-11-5-15,-3-2-47 0,-8-6 47 0,-6-2-47 16,-6-6 47-16,-2 3-258 0,-5-8 258 0,1 2-258 16,-10-1 258-16,20-16-1950 0</inkml:trace>
  <inkml:trace contextRef="#ctx0" brushRef="#br0" timeOffset="150733.94">9531 4807 1715 0,'0'0'0'0,"-4"16"0"0,-1 8 0 15,0-6 343-15,1 0-343 0,-3-3 343 0,5 1-343 0,-1 1 214 16,6 2-214-16,-6 1 215 0,-2-1-215 15,5 2 118-15,-4 3-118 0,1 0 118 0,-2-2-118 0,5 2 53 16,3 0-53-16,-3 0 54 0,-3-3-54 16,-1 1 69-16,4 2-69 0,0-9 70 0,0-4-70 0,4 1-39 15,-4-2 39-15,3-1-38 0,-3-6 38 0,0-3-377 16,9 4 377-16,-9-4-377 0,8-7 377 0,1 1-1707 16</inkml:trace>
  <inkml:trace contextRef="#ctx0" brushRef="#br0" timeOffset="151014.32">9454 4744 1502 0,'0'0'0'0,"0"0"0"0,3-16 0 0,3 11 258 0,6-5-258 0,-3 5 259 16,-4-2-259-16,10 5 158 0,3-1-158 0,-6-1 158 16,2 4-158-16,4 0 90 0,4 4-90 0,-6-1 90 15,-2-1-90-15,5 5 3 0,4 1-3 0,-11-4 4 16,-10-4-4-16,5 3 44 0,-2 2-44 0,4 19 45 15,3 12-45-15,-3-1 52 0,-6 1-52 0,-6-9 52 16,-6 1-52-16,0-8 48 0,-6-1-48 0,1-5 48 16,-4-4-48-16,1 2 49 0,1-7-49 0,2 2 50 15,-3-7-50-15,3 2 60 0,3-2-60 0,2-2 60 16,4-1-60-16,5 3-79 0,-5-9 79 0,5 2-78 16,2-1 78-16,5-1-342 0,3-1 342 0,1-2-342 0,3-4 342 15,7-9-1497-15</inkml:trace>
  <inkml:trace contextRef="#ctx0" brushRef="#br0" timeOffset="151313.85">9871 4720 1726 0,'0'0'0'0,"-12"5"0"0,-7 5 0 0,19-10 333 16,0 9-333-16,0-9 333 0,-4 6-333 0,4 3 218 16,4-4-218-16,-2 11 219 0,1 4-219 0,1 6 118 15,-3 7-118-15,-1-9 118 0,-1-4-118 0,1 3 37 16,-4-6-37-16,4-2 37 0,-3-6-37 0,3 1 32 15,3-1-32-15,-3-3 33 0,4 0-33 0,-4-6 86 0,14 5-86 16,-7-4 87-16,0-2-87 0,3-1-27 0,1-1 27 0,1-3-27 16,0 3 27-16,0-7-85 0,2-2 85 0,-2 3-84 15,-3-3 84-15,0-3-20 0,-4-6 20 0,0-3-19 16,2-3 19-16,-5-1 3 0,0 1-3 16,-2-1 4-16,-2 2-4 0,0 8-20 0,-1-3 20 0,-2 6-20 15,-2 3 20-15,1 3-12 0,1 6 12 0,-4 3-12 16,1 0 12-16,1 1 0 0,-2 6 0 0,-1-2 0 15,-1 6 0-15,6 1-137 0,0 3 137 0,1-6-137 16,-1-1 137-16,-2 11-1994 0</inkml:trace>
  <inkml:trace contextRef="#ctx0" brushRef="#br0" timeOffset="151930.39">10319 4701 1793 0,'0'0'0'0,"-9"0"0"0,-7 3 0 0,16-3 245 16,-9 0-245-16,9 0 245 0,0 0-245 0,0 0 175 15,-7 9-175-15,4-2 175 0,-6 1-175 0,-3 8 78 16,-2 4-78-16,2 3 79 0,0-3-79 0,-2 4 32 16,1 4-32-16,8-10 33 0,-2 0-33 0,4-3 41 15,1 1-41-15,2-4 41 0,0-9-41 0,3 6 33 16,3-1-33-16,-6-8 33 0,12 7-33 0,-3-5 50 0,-1 1-50 15,3-3 50-15,1-3-50 0,4 1-48 0,-2-1 48 16,3-6-47-16,4-6 47 0,-3-1-241 0,-1-4 241 16,1 1-241-16,-3-5 241 0,-1 0-180 0,-1-4 180 15,0 1-179-15,3-1 179 0,-5 4-54 0,-3-5 54 0,3 3-53 16,-1 1 53-16,-1-3 41 0,-2 4-41 0,2 2 41 16,0 5-41-16,-1-2 170 0,1 2-170 0,-4 4 171 15,1 10-171-15,-6 3 96 0,7-10-96 0,-7 10 97 16,0 0-97-16,0 0 73 0,-4 13-73 0,2-4 73 15,1 0-73-15,-1 3 65 0,-7 3-65 0,6 1 65 16,3-1-65-16,-6 9 45 0,-2 0-45 16,1 4 45-16,1 4-45 0,1 4 36 0,2 4-36 0,-1-20 37 15,4-6-37-15,0 7 56 0,-2-1-56 0,2-8 56 16,2-5-56-16,2 5-2 0,1 3 2 0,-5-15-1 16,0 0 1-16,0 0 20 0,9 6-20 0,-1-3 20 0,5 1-20 15,8 1 73-15,0-2-73 0,5-6 73 0,-4-6-73 16,-1-3-10-16,0-7 10 0,-3 2-10 0,-1-2 10 15,-4 2 17-15,-3 3-17 0,0 2 17 0,-1 4-17 16,-4 3-23-16,-1 1 23 0,-4 4-22 0,0 0 22 0,0 0-45 16,2 9 45-16,-2-9-45 0,3 8 45 0,-3 3 16 15,0 1-16-15,0-4 17 0,0 1-17 0,0 3-4 16,4 3 4-16,-4-6-3 0,0-2 3 0,1 1 42 16,-1 2-42-16,4-1 42 0,-4-5-42 15,0-4-5-15,0 0 5 0,0 0-4 0,0 0 4 0,0 0-90 16,16 5 90-16,-2-2-90 0,0-6 90 0,5 3-807 0,5 0 807 15,4-16-807-15,7-4 807 0,25-13-936 16</inkml:trace>
  <inkml:trace contextRef="#ctx0" brushRef="#br0" timeOffset="152085.97">11192 4744 1916 0,'0'0'0'0,"0"0"0"16,9-12 0-16,-9 12 253 0,0 0-253 0,12-9 253 15,6-3-253-15,-18 12 143 0,0 0-143 0,17-10 143 16,4 1-143-16,-21 9 90 0,0 0-90 0,19-12 91 16,2 4-91-16,-21 8-569 0,0 0 569 0,21-7-569 15,-7 3 569-15,23-4-1111 0</inkml:trace>
  <inkml:trace contextRef="#ctx0" brushRef="#br0" timeOffset="152238.12">11121 4950 1815 0,'0'0'0'0,"10"-11"0"0,4-6 0 0,-14 17 270 16,0 0-270-16,16-12 270 0,-1 4-270 15,-15 8 159-15,0 0-159 0,30-13 159 0,7-5-159 0,-37 18-68 16,0 0 68-16,37-21-68 0,5-1 68 0,34-19-1826 16</inkml:trace>
  <inkml:trace contextRef="#ctx0" brushRef="#br0" timeOffset="152496.68">12057 4303 1883 0,'0'0'0'0,"-9"15"0"0,-6 6 0 0,15-21 338 0,0 0-338 0,-6 15 339 16,6 0-339-16,0-15 266 0,0 0-266 0,4 30 267 15,1 2-267-15,-5-32 153 0,0 0-153 0,4 40 153 16,-4 3-153-16,0-43 108 0,0 0-108 0,-4 51 108 15,-1 7-108-15,5-58 35 0,0 0-35 0,-4 64 35 16,4 5-35-16,0-69 13 0,0 0-13 0,-3 55 13 16,3-7-13-16,0-48 6 0,0 0-6 0,3 36 7 15,-3-5-7-15,0-31-86 0,0 0 86 0,4 20-86 16,-4-4 86-16,0-16-770 0,0 0 770 0,0 12-770 16,0-7 770-16,0 14-1257 0</inkml:trace>
  <inkml:trace contextRef="#ctx0" brushRef="#br0" timeOffset="154052.1">12440 4038 1670 0,'0'0'0'0,"-4"14"0"0,-1 10 0 0,1-12 310 0,4-3-310 0,-3 3 311 15,1 0-311-15,-1 7 216 0,-3 5-216 0,3 20 216 16,-6 20-216-16,1-6 132 0,-1 6-132 0,-3-4 132 16,-2 3-132-16,-7 21 135 0,0 19-135 0,-2-19 135 15,4-1-135-15,19-83 61 0,0 0-61 0,-20 82 62 16,3-1-62-16,1-14 10 0,4-11-10 0,7-21 11 16,5-27-11-16,-4 11 52 0,4-4-52 0,0 9 52 15,4 6-52-15,-4-8-1 0,0 2 1 0,3-12 0 16,3-3 0-16,-6-9-45 0,8 6 45 0,-1-12-45 15,4-6 45-15,-3-4-524 0,1-1 524 0,3-2-524 16,1-8 524-16,13-18-1584 0</inkml:trace>
  <inkml:trace contextRef="#ctx0" brushRef="#br0" timeOffset="154463.81">12836 4632 1849 0,'0'0'0'0,"0"0"0"0,-8-9 0 0,8 9 307 16,-7-10-307-16,7 10 307 0,-2-12-307 0,2 7 202 15,2-5-202-15,5 1 202 0,-2 1-202 0,7-4 85 16,2-4-85-16,-2 8 86 0,0 1-86 0,6-2 30 0,3 0-30 16,0 3 30-16,5-6-30 0,0 5-7 0,2 2 7 15,-12 1-7-15,-13 4 7 0,-3 0-33 0,0 0 33 0,9 12-33 16,5 12 33-16,-5 0 0 0,-2 4 0 0,-7-1 1 15,-4 1-1-15,-4-1 10 0,-8 4-10 0,-3 2 10 16,-6-3-10-16,4 7 4 0,-1-5-4 0,-3-1 5 16,2-2-5-16,-3-1 0 0,0-4 0 0,9-9 0 15,1-3 0-15,2 0 43 0,2 0-43 0,6-5 43 16,3-2-43-16,3-5 29 0,3 9-29 0,6-6 29 16,0-3-29-16,8 0 62 0,4 0-62 0,5 0 62 15,9-2-62-15,0 1 34 0,7-1-34 0,2-5 34 16,0 2-34-16,3-5-1 0,3 1 1 0,1-3 0 15,2 0 0-15,-5 0 32 0,7 0-32 0,-3 0 33 16,-3-3-33-16,0-1-4 0,-4 1 4 0,-3 1-3 16,-3 2 3-16,-10 0-97 0,-1 2 97 0,-8 5-97 0,-6-2 97 15,19-9-2351-15</inkml:trace>
  <inkml:trace contextRef="#ctx0" brushRef="#br0" timeOffset="203557.42">19107 12890 1659 0,'0'0'0'15,"17"7"0"-15,13 5 0 0,-30-12 180 0,0 0-180 0,38 14 180 16,10 2-180-16,-48-16 126 0,0 0-126 0,61 15 127 16,14-3-127-16,-75-12 77 0,0 0-77 0,112 5 78 15,27-3-78-15,-139-2 90 0,0 0-90 0,152-7 90 16,20-12-90-16,-172 19 99 0,0 0-99 0,188-41 100 15,20-19-100-15,-208 60 52 0,0 0-52 0,236-74 53 16,31-13-53-16,-267 87 61 0,0 0-61 0,271-100 61 16,11-15-61-16,-282 115 4 0,0 0-4 0,253-108 4 15,-12-4-4-15,-241 112 47 0,0 0-47 0,208-94 47 16,-25 12-47-16,-183 82-36 0,0 0 36 0,152-81-35 16,-24 5 35-16,-128 76 40 0,0 0-40 0,80-51 40 15,-40 15-40-15,-40 36-26 0,0 0 26 0,9-22-25 16,-39 11 25-16,30 11-10 0,0 0 10 0,-69 7-10 0,-38 17 10 15,107-24 0-15,0 0 0 0,-138 43 0 16,-38 15 0-16,176-58-6 0,0 0 6 0,-203 62-5 0,-30 5 5 16,233-67-3-16,0 0 3 0,-223 70-3 0,-8 3 3 15,231-73 0-15,0 0 0 0,-204 73 1 0,10-1-1 0,194-72-17 16,0 0 17-16,-156 54-16 0,32-17 16 0,124-37-1 16,0 0 1-16,-99 24-1 0,31-13 1 0,68-11 0 15,0 0 0-15,-39-2 0 0,23-15 0 0,16 17 0 16,0 0 0-16,23-45 1 0,35-25-1 0,-58 70 1 15,0 0-1-15,94-70 2 0,30-16-2 0,-124 86 16 0,0 0-16 16,150-102 17-16,34-11-17 0,-184 113-1 0,0 0 1 16,201-111-1-16,22-1 1 0,-223 112 23 0,0 0-23 15,228-118 24-15,13-2-24 0,-241 120-2 0,0 0 2 16,220-98-1-16,-9 12 1 0,-211 86 4 0,0 0-4 0,173-64 4 16,-28 20-4-16,-145 44-9 0,0 0 9 0,105-29-9 15,-32 10 9-15,-73 19-2 0,0 0 2 0,42-5-1 16,-35 11 1-16,-7-6-11 0,0 0 11 0,-36 21-10 15,-43 15 10-15,79-36-1 0,0 0 1 0,-110 46-1 16,-37 14 1-16,147-60-1 0,0 0 1 0,-168 74-1 16,-27 15 1-16,195-89-1 0,0 0 1 0,-203 85 0 15,-14 2 0-15,217-87-7 0,0 0 7 0,-193 89-6 16,7 1 6-16,186-90-8 0,0 0 8 0,-148 67-8 16,29-16 8-16,119-51 0 0,0 0 0 0,-73 31 0 15,38-19 0-15,35-12-1 0,0 0 1 0,-6-24 0 16,36-29 0-16,-30 53-66 0,0 0 66 0,67-64-65 15,36-15 65-15,-103 79-327 0,0 0 327 0,122-80-326 16,26-5 326-16,118-81-1545 0</inkml:trace>
  <inkml:trace contextRef="#ctx0" brushRef="#br0" timeOffset="205174.62">9125 7874 1244 0,'0'0'0'15,"0"0"0"-15,9 27 0 0,-9-27 343 0,0 0-343 0,0 0 344 16,0 0-344-16,0 0 208 0,0 0-208 0,0 0 208 16,-3-6-208-16,3 6 207 0,0 0-207 0,0 0 208 15,0 0-208-15,0 0 91 0,0 0-91 0,0 12 91 16,-6 10-91-16,6-22 64 0,0 0-64 0,0 29 65 16,-3 2-65-16,3-31 83 0,0 0-83 0,-4 36 83 15,1 5-83-15,3-41 48 0,0 0-48 0,-2 47 49 16,2-3-49-16,0-44 34 0,0 0-34 0,0 50 34 15,0 1-34-15,0-51 17 0,0 0-17 0,2 52 17 16,1 1-17-16,-3-53 18 0,0 0-18 0,4 43 19 0,-1-7-19 16,-3-36 44-16,0 0-44 0,6 31 45 0,-1-5-45 15,-5-26-27-15,0 0 27 0,3 24-27 0,-3-5 27 16,0-19 34-16,0 0-34 0,-3 15 34 0,1-3-34 16,2-12 0-16,0 0 0 0,-3 9 0 0,3-2 0 15,0-7-1-15,0 0 1 0,0 0 0 0,0 0 0 16,0 0-121-16,0 0 121 0,0 0-120 0,-6-7 120 0,6 7-324 15,0 0 324-15,-3-12-323 0,-1-6 323 0,-1-9-1876 16</inkml:trace>
  <inkml:trace contextRef="#ctx0" brushRef="#br0" timeOffset="205878.63">8951 7852 1087 0,'0'0'0'0,"7"7"0"16,1 5 0-16,-8-12 265 0,0 0-265 0,0 0 265 15,0 0-265-15,0 0 257 0,0 0-257 0,0 0 257 16,0 0-257-16,0 0 152 0,0 0-152 0,0 0 152 15,0 0-152-15,0 0 96 0,0 0-96 0,0 0 97 0,-3 15-97 16,3-15 53-16,0 0-53 0,-4 12 53 16,3 3-53-16,1-15 44 0,0 0-44 0,-4 14 45 0,-1 0-45 15,5-14 52-15,0 0-52 0,-4 14 52 0,-1-2-52 16,5-12 19-16,0 0-19 0,-3 10 20 0,-1-1-20 16,4-9 32-16,0 0-32 0,0 0 33 0,-5 6-33 0,5-6 0 15,0 0 0-15,0 0 0 0,0 0 0 0,0 0 0 16,0 0 0-16,0 0 0 0,0 9 0 0,0-9 2 15,0 0-2-15,0 0 3 0,0 12-3 0,0-12 1 16,0 0-1-16,0 5 2 0,0 4-2 0,0-9 10 16,0 0-10-16,-5 10 11 0,1-1-11 0,4-9 33 15,0 0-33-15,-3 5 34 0,3 0-34 0,0-5-8 16,0 0 8-16,0 0-8 0,-9 2 8 0,9-2 29 0,-5-9-29 16,5 9 29-16,0-9-29 0,0 9-6 15,0-6 6-15,1-6-6 0,3 0 6 0,1-12 12 16,2-9-12-16,-2 17 12 0,-1 8-12 0,-1-2-14 0,3-2 14 0,-3 3-13 15,2-3 13-15,4 0 22 0,3-7-22 16,-6 11 23-16,-3 1-23 0,-3 7-5 0,0 0 5 0,14-9-4 16,7-6 4-16,-21 15 28 0,0 0-28 0,14-9 28 15,2-1-28-15,-16 10 3 0,0 0-3 0,14-5 3 16,1-1-3-16,-15 6-4 0,0 0 4 0,9-3-4 16,0 3 4-16,-9 0 41 0,0 0-41 0,9 0 41 15,-1 2-41-15,1 1 52 0,0 1-52 0,0 4 53 16,-1 2-53-16,-2 3 37 0,1-5-37 0,-2 8 38 15,0-4-38-15,-1 3 31 0,-1-3-31 0,1-3 31 16,-3-4-31-16,3 5 1 0,1-1-1 0,2-1 1 0,2 2-1 16,-1 3 5-16,1-1-5 0,-4 0 5 15,-1-7-5-15,1 2 6 0,2-4-6 0,-7-3 7 16,5 12-7-16,-5-12-114 0,4 9 114 0,1-4-113 0,-5 2 113 16,0-7-658-16,5 8 658 0,-1-1-658 0,-4 2 658 15,3 3-1313-15</inkml:trace>
  <inkml:trace contextRef="#ctx0" brushRef="#br0" timeOffset="208306.2">8881 10949 1390 0,'0'0'0'0,"0"14"0"0,3 8 0 16,-3-22 308-16,0 0-308 0,5 14 309 0,-5-3-309 15,0-11 264-15,0 0-264 0,0 15 264 0,0 9-264 16,0-24 217-16,0 0-217 0,-3 26 217 0,-2 8-217 0,5-34 90 15,0 0-90-15,-4 36 90 0,2 7-90 16,2-43 73-16,0 0-73 0,0 45 73 0,6 4-73 0,-6-49 60 16,0 0-60-16,3 57 61 0,2 0-61 0,-5-57 0 15,0 0 0-15,9 58 0 0,0 0 0 0,-9-58 32 16,0 0-32-16,9 57 33 0,-4 0-33 0,-5-57 9 16,0 0-9-16,7 49 10 0,-5-2-10 0,-2-47 1 15,0 0-1-15,1 41 2 0,1-5-2 0,-2-36 30 0,0 0-30 16,4 36 30-16,-4-9-30 0,0-27 0 0,0 0 0 15,0 25 0-15,1-13 0 0,-1-12 5 0,0 0-5 16,2 12 5-16,3-6-5 0,-5-6 0 0,0 0 0 0,0 0 0 16,4 7 0-16,-4-7 14 0,0 0-14 0,0 0 15 15,0 0-15-15,0 0 0 0,0 0 0 0,0 0 0 16,0 0 0-16,0 0 3 0,0 0-3 0,0 0 4 16,-7-12-4-16,7 12-2 0,0 0 2 0,-5-8-1 15,-2-4 1-15,7 12 12 0,0 0-12 0,-7-18 12 16,0-2-12-16,7 20-4 0,0 0 4 0,-9-24-3 15,4-2 3-15,5 26-3 0,0 0 3 0,-7-27-2 16,1-1 2-16,6 28-5 0,0 0 5 0,-5-26-5 16,2 2 5-16,3 24-34 0,0 0 34 0,-4-18-33 15,2 6 33-15,2 12 9 0,0 0-9 0,-1-12 9 16,1 5-9-16,0 7-2 0,0 0 2 0,0 0-2 16,0 0 2-16,0 0-28 0,0 0 28 0,3 8-28 0,1 8 28 15,-4-16 6-15,0 0-6 0,5 19 7 0,2 5-7 16,-7-24-12-16,0 0 12 0,2 24-12 0,1 3 12 15,-3-27 15-15,0 0-15 0,4 28 15 0,-3-4-15 0,-1-24-4 16,0 0 4-16,4 27-3 0,-4 0 3 0,0-27 5 16,0 0-5-16,0 21 5 0,0-5-5 0,0-16 26 15,0 0-26-15,3 6 26 0,-3-4-26 0,0-2-3 16,0 0 3-16,0 0-2 0,0 0 2 0,0 0 15 16,0 0-15-16,0 0 15 0,-7-2-15 0,7 2-8 15,0 0 8-15,-5-10-8 0,0-9 8 0,5 19-9 0,0 0 9 16,-9-22-9-16,-3-6 9 0,12 28-4 0,0 0 4 15,-12-27-3-15,-2-6 3 0,14 33-15 0,0 0 15 16,-9-27-14-16,-3-1 14 0,12 28-1 0,0 0 1 0,-7-20 0 16,2 4 0-16,5 16-3 0,0 0 3 0,-4-12-3 15,2 6 3-15,2 6-36 0,0 0 36 0,0 0-36 16,2-9 36-16,-2 9-2 0,0 0 2 0,0 0-1 16,11 9 1-16,-11-9-7 0,0 0 7 0,8 12-7 15,3 3 7-15,-11-15 24 0,0 0-24 0,12 19 25 16,4 7-25-16,-16-26-16 0,0 0 16 0,14 24-15 15,-2 1 15-15,-12-25 36 0,0 0-36 0,14 30 36 16,-2 0-36-16,-12-30-3 0,0 0 3 0,11 28-3 16,-1-4 3-16,-10-24 1 0,0 0-1 0,9 22 1 15,0-3-1-15,-9-19 0 0,0 0 0 0,8 12 0 16,-6-5 0-16,-2-7 0 0,0 0 0 0,0 0 0 16,7 9 0-16,-7-9 34 0,0 0-34 0,0 0 35 15,0 0-35-15,0 0 0 0,0 0 0 0,0 0 0 0,0-16 0 16,0 16 8-16,0 0-8 0,0-14 8 0,0-3-8 15,0 17-3-15,0 0 3 0,0-13-3 0,-3-6 3 0,3 19 4 16,0 0-4-16,0-14 4 0,-4 0-4 0,4 14-2 16,0 0 2-16,0-10-1 0,4 0 1 0,-4 10 0 15,0 0 0-15,3-9 1 0,-1 2-1 0,-2 7-10 16,0 0 10-16,9-12-9 0,3-2 9 0,-12 14 3 16,0 0-3-16,16-17 3 0,1-3-3 0,-17 20-5 0,0 0 5 15,17-18-5-15,1 0 5 0,-18 18-4 16,0 0 4-16,17-19-3 0,-3-2 3 0,-14 21 1 0,0 0-1 15,16-17 2-15,-7 3-2 0,-9 14-20 0,0 0 20 16,9-12-20-16,-1 4 20 0,-8 8 26 0,0 0-26 0,4-5 26 16,1-1-26-16,-5 6-31 0,0 0 31 0,0 0-31 15,0 0 31-15,0 0 3 0,0 0-3 0,-5 12 4 16,-2 9-4-16,7-21-6 0,0 0 6 0,-11 26-6 16,-6 8 6-16,17-34 3 0,0 0-3 0,-21 36 3 15,-5 7-3-15,26-43 12 0,0 0-12 0,-30 41 13 16,0 0-13-16,4-11-1 0,0-13 1 0,7 2-1 15,5-2 1-15,5-7 1 0,0-7-1 0,4 6 2 16,1-4-2-16,4-5 16 0,0 0-16 0,0 0 17 16,0 0-17-16,0 0-5 0,0 0 5 0,0 0-4 15,0 0 4-15,6-8-7 0,2-6 7 0,8-12-6 16,2-10 6-16,-18 36-62 0,0 0 62 0,17-36-62 0,6-7 62 16,-23 43-5-16,0 0 5 0,19-36-5 0,-1 4 5 15,-18 32-1-15,0 0 1 0,14-33 0 0,-6 5 0 16,-8 28-45-16,0 0 45 0,7-22-44 0,-2 3 44 15,-5 19 14-15,0 0-14 0,2-10 15 0,-4 7-15 0,2 3-20 16,0 0 20-16,0 0-20 0,-15 15 20 0,15-15 8 16,0 0-8-16,-11 21 9 0,-6 3-9 0,5-7-25 15,-1-2 25-15,5 2-24 0,-1 1 24 0,0-6 51 16,0-6-51-16,2 3 52 0,2 0-52 16,5-9-28-16,-9 3 28 0,9-3-28 0,-5 12 28 0,5-12-66 15,-9-3 66-15,9 3-66 0,-12 3 66 0,12-3-76 0,-14-10 76 16,14 10-76-16,-12-5 76 0,5-1-47 0,-2 0 47 15,4-1-47-15,0 2 47 0,-4-2-35 0,2 2 35 16,2-2-35-16,-2 3 35 0,7 4-4 0,-9-10 4 16,9 10-3-16,-5-10 3 0,5 10-16 0,-5-9 16 15,5 9-15-15,-4-7 15 0,4 7 34 0,0 0-34 0,0 0 34 16,0 0-34-16,0 0 86 0,0 0-86 0,0 0 87 16,0 0-87-16,0 0 95 0,0 0-95 0,0 0 95 15,0 0-95-15,0 0 75 0,9 0-75 0,5 0 75 16,5 0-75-16,7 0 53 0,4-2-53 0,-7 2 54 15,-8 2-54-15,8 0 9 0,0-2-9 0,-7 2 10 16,-8 1-10-16,10-3 32 0,-4 2-32 0,-4-1 32 16,-1 1-32-16,5-2 9 0,-2 0-9 0,-3 0 9 15,0 2-9-15,-1 0 1 0,1-2-1 0,-4 3 2 16,-1-3-2-16,-4 0 27 0,0 0-27 0,0 0 27 16,0 0-27-16,0 0 5 0,0 0-5 0,0 0 5 0,-9 0-5 15,2 0-15-15,-3-3 15 0,-3 1-14 0,-1 2 14 16,-5-2-51-16,-3 0 51 0,-5 1-51 0,1-1 51 15,0 2 0-15,-4-5 0 0,6 1 1 0,1 1-1 0,-1-2-40 16,4 3 40-16,8 4-40 0,0 3 40 0,3-5 0 16,4 0 0-16,5 0 0 0,0 0 0 0,0 0-4 15,0 0 4-15,0 0-3 0,5 7 3 0,4-2 0 16,3-5 0-16,0 2 0 0,-1-1 0 0,13-1 0 16,-1-3 0-16,3 3 0 0,4-5 0 0,3-2 5 15,2-5-5-15,-14 7 6 0,-11 1-6 0,6 1-342 16,-2-2 342-16,-2 3-341 0,-6 2 341 0,11-2-1974 0</inkml:trace>
  <inkml:trace contextRef="#ctx0" brushRef="#br0" timeOffset="209541.22">8923 8016 1390 0,'0'0'0'0,"0"0"0"16,0 0 0-16,0 0 314 0,0 0-314 0,0 0 314 0,0 0-314 15,0 0 237-15,0 0-237 0,0 0 237 0,0 0-237 16,0 0 128-16,0 0-128 0,0 0 128 0,0 0-128 16,0 0 51-16,0 0-51 0,0 0 52 0,0 0-52 0,0 0 61 15,0 0-61-15,0 0 61 0,0 0-61 0,0 0 6 16,0 0-6-16,17 9 7 0,15 0-7 0,-32-9 38 16,0 0-38-16,24 6 38 0,2 3-38 0,-26-9 11 15,0 0-11-15,21 3 11 0,-2-1-11 0,-19-2 2 16,0 0-2-16,16 2 2 0,-5 0-2 0,-11-2 6 15,0 0-6-15,8 0 6 0,-4-2-6 0,-4 2 0 0,0 0 0 16,0 0 1-16,0 0-1 0,0 0-3 0,0 0 3 16,-5 0-2-16,-8 2 2 0,13-2-1 0,0 0 1 15,-17 0 0-15,-8 0 0 0,25 0-8 0,0 0 8 16,-27-2-7-16,-7-3 7 0,34 5-1 0,0 0 1 0,-26-5 0 16,0-4 0-16,26 9 10 0,0 0-10 0,-16-9 10 15,7 3-10-15,9 6 52 0,0 0-52 0,4-12 52 16,8-4-52-16,-12 16-8 0,0 0 8 0,21-12-8 15,14 0 8-15,-35 12 38 0,0 0-38 0,35-12 39 16,3 0-39-16,-38 12-13 0,0 0 13 0,30-9-12 16,-2-1 12-16,-28 10 11 0,0 0-11 0,25-5 11 15,-11 5-11-15,-14 0-13 0,0 0 13 0,15 0-13 16,-6 0 13-16,-9 0 13 0,0 0-13 0,9 2 14 16,-6 3-14-16,-3-5 34 0,0 0-34 0,0 0 35 15,5 10-35-15,-5-10-32 0,0 0 32 0,0 0-32 16,-12 4 32-16,12-4 29 0,0 0-29 0,-14-9 29 15,-7-3-29-15,21 12-10 0,0 0 10 0,-24-12-9 0,-8 0 9 16,32 12-1-16,0 0 1 0,-29-9-1 0,-3 8 1 16,32 1-1-16,0 0 1 0,-28 7 0 0,6 8 0 15,22-15-44-15,0 0 44 0,-21 15-43 0,7 10 43 16,14-25 21-16,0 0-21 0,-9 20 21 0,4-3-21 0,5-17-24 16,0 0 24-16,-2 16-23 0,5-3 23 0,-3-13 47 15,0 0-47-15,18 11 47 0,12-1-47 0,-30-10 0 16,0 0 0-16,29 0 0 0,6-9 0 0,-35 9-7 15,0 0 7-15,33-13-7 0,-1-8 7 0,-32 21 28 16,0 0-28-16,30-20 28 0,-9-3-28 0,-21 23-32 0,0 0 32 16,17-14-32-16,-3-1 32 0,-14 15 18 15,0 0-18-15,7 0 18 0,-7 5-18 0,0-5-2 0,0 0 2 16,-4 16-2-16,-9 8 2 0,13-24 0 0,0 0 0 16,-16 24 1-16,-7 3-1 0,23-27 3 0,0 0-3 0,-26 24 3 15,-2-2-3-15,28-22 36 0,0 0-36 0,-26 16 37 16,3-4-37-16,6-3-547 0,8-8 547 0,0 3-546 15,6-1 546-15,-10 4-1530 0</inkml:trace>
  <inkml:trace contextRef="#ctx0" brushRef="#br0" timeOffset="-214371">17779 14619 1670 0,'0'0'0'0,"0"0"0"15,16 1 0-15,-16-1 220 0,8 9-220 0,-8-9 221 16,0 0-221-16,0 0 136 0,0 0-136 0,0 0 136 16,0 0-136-16,0 0 60 0,9-3-60 0,-9 3 61 0,0 0-61 15,0 0 32-15,5-6-32 0,-5 6 32 0,7-8-32 0,-7 8 101 16,2-12-101-16,-2 12 102 0,2-7-102 0,-2 7 119 16,0 0-119-16,0 0 119 0,-2-9-119 0,0 1 86 15,-5-2-86-15,2-1 87 0,-2 1-87 0,-3 0 87 16,-3-1-87-16,-6 1 87 0,-5 0-87 0,1 1-2 15,-1 1 2-15,6 1-1 0,1 0 1 0,-8 0 43 16,-3 2-43-16,-3-4 44 0,-6 1-44 0,2-3 0 16,-2-1 0-16,6 2 0 0,-2 1 0 0,-2-1 7 0,-4 0-7 15,1-2 8-15,-2 0-8 0,-4 0 2 0,-3-2-2 16,2 0 2-16,-3 1-2 0,1-1 25 0,-2 2-25 16,2 0 26-16,0 2-26 0,-5-2-20 0,-4-2 20 15,0 0-20-15,0-1 20 0,-14-8 1 16,-7-4-1-16,21 8 2 0,9 4-2 0,-21-3 34 0,-11 0-34 0,6 2 34 15,1 2-34-15,2 1-1 0,4 1 1 0,-4 0-1 16,0 3 1-16,0-3 38 0,-1 2-38 0,2 1 38 16,5 1-38-16,8 1-20 0,7 2 20 0,-24-4-19 15,-10-3 19-15,8 2-2 0,0-1 2 0,4 4-2 16,1-1 2-16,-4-1-6 0,-6 1 6 0,7 1-5 16,3 0 5-16,0 0 3 0,2-1-3 0,-6 2 4 15,1 3-4-15,0 0-4 0,-3-3 4 0,10 3-3 16,0 1 3-16,-6-1 1 0,-5-1-1 0,4 1 2 15,1 0-2-15,16-1 5 0,11 2-5 0,-23 1 6 16,-13-1-6-16,3-1 3 0,-4-1-3 0,8 1 3 0,10-2-3 16,-3-1 0-16,2-1 0 0,-1 4 1 0,-7 0-1 15,17-1-7-15,5 1 7 0,-1-2-7 0,5-4 7 16,-23 0-2-16,-11 1 2 0,4 3-1 0,1 3 1 0,6-3 0 16,5 3 0-16,9-3 1 0,14-2-1 15,-22 0 0-15,-12 0 0 0,17 1 0 0,7 0 0 0,-13 1 1 16,-12 0-1-16,4-2 2 0,-1-1-2 0,3-1 9 15,1 0-9-15,14 6 10 0,12 3-10 0,-38-7-1 16,-21-1 1-16,14-6-1 0,7-3 1 0,12 12-2 16,14 5 2-16,18 3-1 0,13-1 1 0,-13 3-10 15,-6 0 10-15,-12-2-9 0,-12 1 9 0,12 1-1 0,7 0 1 16,5-1-1-16,8-4 1 0,1-7-1 0,3-7 1 16,-20 5-1-16,-7 3 1 0,3 6 1 0,-4 5-1 15,8 5 2-15,5 4-2 0,3-2 0 0,9 1 0 0,-16-1 0 16,-5-5 0-16,-15 2 6 0,-8 0-6 15,20-8 6-15,10-2-6 0,2-3-2 0,-1-3 2 0,-2 6-1 16,1-3 1-16,-2 2 3 0,1 1-3 0,6 2 3 16,4 5-3-16,-2-1-12 0,-2 2 12 0,2-6-12 15,2-1 12-15,-11-1 3 0,-5-8-3 0,9 7 3 16,4 2-3-16,1 2 0 0,1 1 0 0,5 3 0 16,4-5 0-16,-1 3-3 0,5-1 3 0,-2-3-2 15,4-3 2-15,-9 3-2 0,-3 1 2 0,1-2-1 16,-1-1 1-16,-2-1 0 0,-4-6 0 0,7 6 0 15,6-6 0-15,1 7 0 0,4 2 0 0,0-2 1 16,-1-4-1-16,3 4 3 0,3 0-3 0,2 4 4 16,1 0-4-16,-6-1 0 0,-8 1 0 0,3 1 1 0,-1-3-1 15,0 6 0-15,-1 1 0 0,1-4 0 0,0-1 0 16,1-1-1-16,-1 1 1 0,4 2 0 0,0-1 0 16,-1-1-1-16,3-1 1 0,1 5 0 0,2-3 0 0,-1 2 1 15,-6 0-1-15,1 0 2 0,-1-3-2 0,0 2-2 16,1-1 2-16,-1-1-2 0,0 3 2 0,28-5-12 15,0 0 12-15,-34 5-12 0,-1 0 12 0,35-5 15 16,0 0-15-16,-38 7 15 0,0-5-15 0,38-2-9 16,0 0 9-16,-42 5-8 0,-2 0 8 0,44-5 26 15,0 0-26-15,-47 5 26 0,-2 0-26 0,49-5-2 0,0 0 2 16,-51 4-1-16,1-3 1 0,50-1 1 0,0 0-1 16,-46 0 1-16,4 0-1 0,42 0-3 0,0 0 3 15,-43 0-2-15,4 2 2 0,39-2 10 0,0 0-10 16,-38 2 10-16,3 1-10 0,35-3-8 0,0 0 8 0,-39 5-7 15,4-1 7-15,35-4 3 0,0 0-3 0,-33 3 4 16,-2 3-4-16,35-6-17 0,0 0 17 0,-33 1-16 16,5 3 16-16,28-4 22 0,0 0-22 0,-24 3 22 15,1 2-22-15,23-5 0 0,0 0 0 0,-21 5 1 16,0 1-1-16,21-6-1 0,0 0 1 0,-18 1-1 16,4 3 1-16,14-4 1 0,0 0-1 0,-15 3 2 15,3-1-2-15,12-2 1 0,0 0-1 0,-11 2 1 16,2-1-1-16,9-1 1 0,0 0-1 0,-7 0 1 15,2-3-1-15,5 3-2 0,0 0 2 0,0 0-1 16,-9-2 1-16,9 2-2 0,0 0 2 0,0 0-1 16,0 0 1-16,0 0 7 0,0 0-7 0,0 0 7 0,-5-7-7 15,5 7 1-15,0 0-1 0,0 0 2 16,-7-5-2-16,7 5 1 0,0 0-1 0,0 0 2 0,0 0-2 16,0 0 1-16,0 0-1 0,0 0 1 0,0 0-1 15,0 0 3-15,0 0-3 0,0 0 4 0,0 0-4 0,0 0 5 16,0 0-5-16,0 0 6 0,-9-3-6 0,9 3 14 15,0 0-14-15,0 0 15 0,-8-5-15 0,8 5 3 16,0 0-3-16,0 0 4 0,-13-9-4 0,13 9 2 16,0 0-2-16,0 0 3 0,-10-3-3 0,10 3 10 15,0 0-10-15,0 0 11 0,-11-7-11 0,11 7 3 16,0 0-3-16,0 0 4 0,-5-6-4 0,5 6 0 16,0 0 0-16,0 0 1 0,-5-6-1 0,5 6 1 15,0 0-1-15,0 0 2 0,0 0-2 0,0 0 9 16,0 0-9-16,0 0 10 0,-9-9-10 0,9 9 8 0,0 0-8 15,0 0 9-15,-7-12-9 0,7 12 15 0,0 0-15 0,-1-7 16 16,1 2-16-16,0 5 8 0,0 0-8 16,-4-9 9-16,4 6-9 0,0 3 1 0,0 0-1 0,0 0 1 15,-3-9-1-15,3 9 3 0,0 0-3 16,0 0 4-16,0 0-4 0,0 0 2 0,0 0-2 16,0 0 2-16,0 0-2 0,0 0 0 0,0 0 0 0,0 0 0 15,0 0 0-15,0 0 3 0,0 0-3 0,0 0 4 16,7 9-4-16,-7-9 0 0,0 0 0 0,0 0 1 15,13 12-1-15,-13-12 0 0,0 0 0 0,9 9 1 16,3 4-1-16,-12-13 2 0,0 0-2 0,14 14 2 16,2 2-2-16,-16-16 1 0,0 0-1 0,18 13 2 15,3 4-2-15,-21-17-1 0,0 0 1 0,19 18-1 16,2-3 1-16,-21-15 0 0,0 0 0 0,15 15 0 16,3-1 0-16,-18-14 1 0,0 0-1 0,17 12 1 0,-3-2-1 15,-14-10 3-15,0 0-3 0,16 9 4 0,-7 0-4 0,-9-9 0 16,0 0 0-16,9 7 0 0,-1-4 0 0,-8-3 0 15,0 0 0-15,0 0 1 0,0 0-1 0,0 0 2 16,0 0-2-16,0 0 2 0,0 0-2 0,0 0 5 16,0 0-5-16,0 0 5 0,-8-3-5 0,8 3 0 15,0 0 0-15,-9-4 0 0,-3-3 0 0,12 7 0 16,0 0 0-16,-13-7 0 0,1 0 0 0,12 7 0 16,0 0 0-16,-10-6 0 15,-3-1 0-15,13 7-6 0,0 0 6 0,-14-5-6 0,6-1 6 16,8 6-1-16,0 0 1 0,-12-3-1 0,-1-4 1 0,5 2-4 0,2 0 4 15,-2 1-3-15,1 1 3 0,7 3 0 16,-11-10 0-16,11 10 0 0,-7-11 0 0,7 11 0 0,-5-10 0 16,5 10 1-16,-9-12-1 0,9 12 0 0,-9-12 0 15,9 12 0-15,-3-8 0 0,3 8 0 0,0 0 0 16,0 0 0-16,0 0 0 0,0 0-2 0,0-9 2 0,0 9-1 16,-5-7 1-16,5 7 0 0,-9-7 0 0,9 7 0 15,0 0 0-15,0 0-2 0,0 0 2 0,0 0-1 16,0 0 1-16,0 0-5 0,0 0 5 0,0 0-4 15,0 0 4-15,0 0-3 0,0 0 3 0,0 0-2 16,0 0 2-16,0 0-2 0,0 0 2 0,0 0-2 16,0 7 2-16,0-7-1 0,2 9 1 0,-2-9-1 15,3 8 1-15,-3-8 0 0,0 7 0 0,0-7 0 16,4 7 0-16,-4-7-1 0,8 10 1 0,-8-10 0 0,11 12 0 16,-2-5-3-16,-1 0 3 0,3 0-3 0,-2 1 3 15,-9-8 2-15,0 0-2 0,10 11 2 0,6-1-2 16,-2 0 0-16,1 2 0 0,-4-1 0 0,1-1 0 15,-3-1 0-15,0-4 0 0,-4 2 1 0,-2-4-1 0,-3-3 2 16,7 7-2-16,-7-7 3 0,0 0-3 0,0 0 1 16,0 0-1-16,0 0 2 0,0 0-2 0,0 0 1 15,0 0-1-15,0 0 2 0,0 0-2 0,0 0 1 16,0 0-1-16,0 0 2 0,-7-2-2 0,7 2 3 16,-14-7-3-16,6 6 4 0,-1-6-4 0,0 2 5 0,0-6-5 15,-3 4 6-15,0 0-6 0,0-3 0 0,1 2 0 16,-1-1 0-16,-4 2 0 0,6-1 0 0,-2-1 0 15,3-1 0-15,-3-1 0 0,1 3-1 0,4-2 1 16,-2 1 0-16,1 0 0 0,3 3-3 0,1-5 3 16,-1 4-3-16,1 2 3 0,-1-2 0 0,2 0 0 15,3 7 0-15,-9-10 0 0,9 10 0 0,-9-5 0 16,9 5 0-16,0 0 0 0,0 0 0 0,0 0 0 0,0 0 0 16,0 0 0-16,0 0-5 0,0 0 5 0,0 0-4 15,0 0 4-15,0 0-1 0,0 0 1 0,0 0 0 16,5-10 0-16,-1 3-3 0,-1-3 3 0,-1 1-3 15,2 0 3-15,-1 3 0 0,-1-6 0 0,1 3 0 16,1 2 0-16,5 0-5 0,-4-1 5 0,3 2-5 16,-2 1 5-16,1 0 1 0,1 2-1 0,1 1 2 15,-5-3-2-15,4 1 0 0,1 1 0 0,0-2 0 16,-4 1 0-16,2 1-6 0,2-2 6 0,-9 5-6 16,9-7 6-16,-9 7 0 0,14-7 0 0,-14 7 0 0,0 0 0 15,0 0 3-15,5-3-3 0,4-4 4 16,3-3-4-16,3-1 0 0,3-2 0 0,-4 4 1 0,-5 0-1 15,-1 4 3-15,1 0-3 0,-2 2 4 0,-2-1-4 0,-5 4 0 16,13-5 0-16,-13 5 0 0,0 0 0 0,0 0-1 16,0 0 1-16,0 0 0 0,-9 5 0 0,9-5 0 15,-12 9 0-15,3-4 0 0,0 0 0 0,0 2 1 16,-3 2-1-16,0-1 1 0,1 2-1 0,-1 1 0 16,4 1 0-16,-5 1 0 0,5 3 0 0,-5 1-1 15,3-3 1-15,-1 1 0 0,3-1 0 0,-1 0-4 16,4-2 4-16,-4-2-3 0,4 2 3 0,1-3-14 0,1-1 14 15,1-1-13-15,-2-4 13 0,4-3-4 0,0 0 4 16,0 0-3-16,0 0 3 0,0 0-1 0,4 9 1 16,-4-9 0-16,0 5 0 0,0-5 0 0,0 0 0 15,0 0 0-15,0 0 0 0,0 0 0 0,0 0 0 16,0 0 1-16,0 0-1 0,0 0-1 0,0 0 1 0,0 0-1 16,0 0 1-16,0 0 0 0,0 0 0 0,0 0 0 15,0 0 0-15,0 0-5 0,0 0 5 0,0 0-5 16,0 0 5-16,0 0 0 0,0 0 0 0,0 0 0 15,0 0 0-15,0 0-3 0,0 0 3 0,0 0-2 16,0 0 2-16,0 0-12 0,0 0 12 0,0 0-12 16,0 0 12-16,0 0 1 0,0 0-1 0,0 0 2 15,0 0-2-15,0 0 0 0,0 0 0 0,0 0 0 16,0 9 0-16,0-9 1 0,0 13-1 0,2-6 2 0,1 2-2 16,-3 0 0-16,4-3 0 0,1 1 0 0,-5 0 0 15,3 0 1-15,-1 2-1 0,2-1 1 0,-4-1-1 16,0 0 1-16,0-2-1 0,0-5 1 0,3 12-1 15,-3-12-2-15,5 7 2 0,-5-7-1 0,4 7 1 0,-4-7 0 16,0 0 0-16,0 0 0 0,2 7 0 0,-2-7 0 16,3 8 0-16,-3-8 0 0,4 11 0 0,-4-11 0 15,1 5 0-15,-1-5 1 0,0 0-1 0,0 0 1 16,0 0-1-16,0 0 1 0,0 0-1 0,0 0 1 16,0 0-1-16,0 0 1 0,-1 7-1 0,1-7 0 15,0 0 0-15,0 0 0 0,0 0 0 0,0 0 0 16,0 0 0-16,0 0 1 0,-7 0-1 0,7 0-6 0,-11-11 6 15,4 6-6-15,2 0 6 0,-4-2-9 0,0 0 9 16,2 0-8-16,-1-1 8 0,2-1-9 0,-2-1 9 16,3 3-9-16,-4-5 9 0,5 2-4 0,-1-1 4 15,-2 5-3-15,2-3 3 0,1 2-1 0,-1 2 1 16,5 5 0-16,-7-9 0 0,7 9-2 0,-2-7 2 16,2 7-1-16,0 0 1 0,0 0-5 0,0 0 5 15,0 0-4-15,0 0 4 0,0 0-3 0,9 7 3 0,0-1-2 16,0 0 2-16,3 1-11 0,-2 0 11 0,2 3-11 15,-3 2 11-15,3 0 4 0,1 0-4 0,1 4 4 16,3-1-4-16,-1 2 15 0,1-4-15 0,1 0 15 16,-4-1-15-16,3-1 4 0,1-1-4 0,-3 0 4 15,-1 0-4-15,2-1 15 0,-2 0-15 0,0-1 15 16,2 1-15-16,-4-1 8 0,-1-1-8 0,1 0 8 16,-4 0-8-16,1-2 0 0,0-1 0 0,-2 1 0 15,-2 0 0-15,4-2 0 0,-6 1 0 0,-3-4 1 0,6 7-1 16,-6-7 0-16,0 0 0 0,0 0 0 0,0 0 0 15,0 0-1-15,-9-2 1 0,9 2 0 0,-9 0 0 0,9 0-6 16,-12-5 6-16,3 1-6 0,0-1 6 0,9 5-4 16,-8-8 4-16,8 8-3 0,-14-11 3 0,7 6-31 15,-2 0 31-15,4 1-31 0,-4-2 31 0,9 6-9 16,-9-11 9-16,9 11-9 0,-8-7 9 0,8 7 0 16,-4-6 0-16,4 6 0 0,0 0 0 0,0 0-37 15,0 0 37-15,0 0-37 0,0 0 37 0,0 0-5 16,0 0 5-16,0 0-4 0,0 0 4 0,0 0-10 15,-5-7 10-15,5 7-10 0,-4-11 10 0,4 11-52 0,0-12 52 16,0 12-52-16,0-10 52 0,0 10-38 0,4-10 38 16,-4 10-37-16,0-10 37 0,0 10-26 0,0-12 26 15,0 12-25-15,2-12 25 0,1 5-29 0,-3 1 29 16,0-2-29-16,4 1 29 0,-4-2-32 0,0 1 32 16,1 1-32-16,-1-3 32 0,0 10 0 0,0 0 0 15,4-14 0-15,-4-1 0 0,0 15 0 0,0 0 0 16,-4-24 0-16,3-7 0 0,1 31-4 0,0 0 4 0,-4-33-3 15,1-5 3-15,3 38 0 0,0 0 0 0,-6-34 0 16,1 1 0-16,5 33 31 0,0 0-31 0,-3-27 31 16,-3 1-31-16,6 26-32 0,0 0 32 0,-7-19-32 15,4 6 32-15,3 13 36 0,0 0-36 0,-2-12 36 16,-1 3-36-16,3 9-5 0,0 0 5 0,0 0-4 16,0 0 4-16,0 0 42 0,0 0-42 0,0 9 42 15,0 3-42-15,0-12 3 0,0 0-3 0,0 18 4 16,3 8-4-16,-3-26 5 0,0 0-5 0,0 31 6 0,2 5-6 15,-2-36-8-15,0 0 8 0,2 36-8 0,-1 4 8 16,-1-40 2-16,0 0-2 0,4 36 2 0,-1-2-2 16,-3-34 1-16,0 0-1 0,2 31 2 0,2-5-2 0,-4-26 17 15,0 0-17-15,3 20 17 0,2-4-17 0,-5-16 9 16,0 0-9-16,4 10 9 0,-2-7-9 0,-2-3 51 16,0 0-51-16,0 0 51 0,7-5-51 0,-7 5-17 15,0 0 17-15,1-10-16 0,-2-7 16 0,1 17 31 16,0 0-31-16,0-21 31 0,-4-3-31 0,4 24-8 15,0 0 8-15,-5-29-7 0,-4-4 7 0,9 33 18 0,0 0-18 16,-9-37 18-16,1-6-18 0,8 43-14 0,0 0 14 16,-7-38-13-16,1 0 13 0,6 38-9 0,0 0 9 15,-3-29-9-15,-2 5 9 0,5 24 0 0,0 0 0 0,0-15 0 16,-4 4 0-16,4 11-2 0,0 0 2 0,0 0-1 16,4 11 1-16,-4-11-45 0,0 0 45 0,1 18-44 15,-1 12 44-15,0-30-2 0,0 0 2 16,4 32-2-16,-4 8 2 0,0-40 0 0,0 0 0 0,3 37 0 15,3 1 0-15,-6-38 0 0,0 0 0 0,5 38 1 16,2-2-1-16,-7-36 51 0,0 0-51 0,9 31 51 16,-6-5-51-16,-3-26-39 0,0 0 39 0,5 22-39 15,1-5 39-15,-6-17 40 0,0 0-40 0,3 10 41 16,1-4-41-16,-4-6-1 0,0 0 1 0,0 0-1 16,-4-12 1-16,4 12-1 0,0 0 1 0,-5-13 0 15,1-4 0-15,4 17 0 0,0 0 0 0,-5-19 0 16,-4-5 0-16,9 24-12 0,0 0 12 0,-7-25-12 0,2-4 12 15,5 29-4-15,0 0 4 0,-7-30-3 0,2 1 3 16,5 29 34-16,0 0-34 0,-4-26 35 0,3 4-35 16,1 22 0-16,0 0 0 0,-4-15 1 0,1 3-1 0,3 12-21 15,0 0 21-15,0 0-21 0,-9 7 21 0,9-7-7 16,0 0 7-16,-5 17-7 0,-7 7 7 0,12-24-3 16,0 0 3-16,-9 25-2 0,-3 3 2 0,12-28-6 15,0 0 6-15,-9 26-6 0,0-1 6 0,9-25 18 16,0 0-18-16,-5 19 19 0,1-3-19 0,4-16-32 15,0 0 32-15,-1 10-32 0,1-7 32 0,0-3 34 0,0 0-34 16,0 0 34-16,5-6-34 0,-5 6-10 16,0 0 10-16,5-16-10 0,4-10 10 0,-9 26 10 0,0 0-10 15,9-34 10-15,3-9-10 0,-12 43 1 0,0 0-1 16,7-38 2-16,-2 2-2 0,-5 36 18 0,0 0-18 16,5-29 18-16,-1 5-18 0,-4 24-1 0,0 0 1 0,-4-14-1 15,-1 11 1-15,5 3-35 0,0 0 35 0,-5 7-34 16,-2 12 34-16,7-19-2 0,0 0 2 0,-9 25-1 15,0 8 1-15,9-33 4 0,0 0-4 0,-5 29 4 16,-4-1-4-16,9-28 14 0,0 0-14 0,-3 22 15 16,3-7-15-16,0-15-1 0,0 0 1 0,0 12 0 15,3-6 0-15,-3-6 35 0,0 0-35 0,0 0 36 16,9-4-36-16,-9 4-4 0,0 0 4 0,9-19-3 16,0-12 3-16,-9 31-85 0,0 0 85 0,12-30-84 15,-4-5 84-15,-8 35-1 0,0 0 1 0,9-32-1 0,0-1 1 16,-9 33-65-16,0 0 65 0,5-29-64 0,0 3 64 15,-5 26 28-15,0 0-28 0,4-21 28 0,-1 3-28 16,-3 18-51-16,0 0 51 0,0-14-51 0,2 7 51 16,-2 7 47-16,0 0-47 0,0 0 47 0,0 0-47 15,0 0-32-15,7 14 32 0,-5-2-32 0,0 1 32 0,-2-13 10 16,0 0-10-16,5 19 10 0,-5 4-10 0,0-23 1 16,0 0-1-16,3 31 1 0,-3 5-1 0,0-36 60 15,0 0-60-15,2 34 60 0,2 0-60 0,-4-34-22 16,0 0 22-16,0 35-22 0,3-1 22 0,-3-34 34 15,0 0-34-15,5 33 34 0,1-3-34 0,-6-30-8 0,0 0 8 16,7 30-8-16,1-5 8 0,-8-25-3 0,0 0 3 16,6 24-3-16,-1-3 3 0,-5-21-11 0,0 0 11 15,3 15-10-15,1-3 10 0,-4-12-1 0,0 0 1 16,0 11-1-16,0-1 1 0,0-10 3 0,0 0-3 16,0 7 4-16,0 0-4 0,0-7 50 0,0 0-50 15,0 0 51-15,0 0-51 0,0 0 8 0,0 0-8 16,0 0 9-16,0 0-9 0,0 0-1 0,0 0 1 0,0 0-1 15,-7-9 1-15,7 9 8 0,0 0-8 0,-2-12 8 16,-5-3-8-16,5-2-26 0,2-6 26 0,0 4-26 16,0 0 26-16,0-3 27 0,0-2-27 0,2 4 27 15,2 1-27-15,-1-4-33 0,2-2 33 0,2-6-32 16,-5-7 32-16,5 4 33 0,-5 1-33 0,1 9 34 16,1 2-34-16,-4 22-34 0,0 0 34 0,2-17-33 15,1-1 33-15,-3 18-1 0,0 0 1 0,0-10-1 0,4 3 1 16,-4 7 0-16,0 0 0 0,0 7 1 0,0 5-1 15,0 4 47-15,1 4-47 0,-1 4 48 0,-1 4-48 16,1 2-1-16,0 1 1 0,-4 2-1 0,-1-4 1 16,1 2 3-16,1-2-3 0,1-1 4 0,-5-1-4 15,5-1 38-15,-1-4-38 0,3 1 38 0,-4-5-38 0,4 0-8 16,4-3 8-16,-4-3-8 0,0 0 8 0,3-7-75 16,3 0 75-16,-6-5-75 0,0 0 75 0,0 0-2525 15</inkml:trace>
  <inkml:trace contextRef="#ctx0" brushRef="#br0" timeOffset="-210918.67">13886 4407 1703 0,'0'0'0'0,"4"-5"0"16,3-10 0-16,-7 15 303 0,0 0-303 0,0 0 303 16,0 0-303-16,0 0 205 0,0 0-205 0,0 0 205 15,12 3-205-15,-12-3 118 0,0 0-118 0,24-3 118 16,13-3-118-16,-37 6 10 0,0 0-10 0,39-10 10 0,3-5-10 16,-42 15 32-16,0 0-32 0,41-14 32 0,3-1-32 15,-44 15 0-15,0 0 0 0,35-9 0 0,-2 2 0 16,-33 7 1-16,0 0-1 0,26-5 1 0,-5 5-1 0,-21 0 0 15,0 0 0-15,16 2 0 0,-4 1 0 0,-12-3-95 16,0 0 95-16,9 4-95 0,-2-1 95 0,-7-3-492 16,0 0 492-16,0 0-491 0,2 9 491 0,1-4-1219 15</inkml:trace>
  <inkml:trace contextRef="#ctx0" brushRef="#br0" timeOffset="-210677.67">14084 4136 1995 0,'0'0'0'16,"8"9"0"-16,3-1 0 0,-11-8 306 0,0 0-306 0,0 12 306 15,-5 4-306-15,5-16 259 0,0 0-259 0,-6 22 259 16,6 5-259-16,0-27 132 0,0 0-132 0,0 45 133 16,2 10-133-16,-2-55 44 0,0 0-44 0,4 45 45 15,-1 1-45-15,-3-46 54 0,0 0-54 0,2 41 54 16,1-8-54-16,-3-33 1 0,0 0-1 0,4 31 2 15,1-7-2-15,-5-24-45 0,0 0 45 0,5 22-45 16,-1-10 45-16,-4-12-508 0,0 0 508 0,5 12-508 16,-1-3 508-16,4 8-1676 0</inkml:trace>
  <inkml:trace contextRef="#ctx0" brushRef="#br0" timeOffset="-209954.67">14687 3858 1927 0,'0'0'0'0,"0"9"0"0,-7 3 0 0,1-4 344 0,-1-1-344 16,7-7 344-16,-7 9-344 0,7-9 230 16,-1 12-230-16,1 10 230 0,-2 11-230 0,2-6 135 0,2 2-135 0,-2-10 135 15,-2-10-135-15,2-2 1 0,0-4-1 0,5 18 1 16,7 11-1-16,-3-4 30 0,3-4-30 0,-3-5 30 16,-6-4-30-16,4-3 15 0,0-3-15 0,-5-4 15 15,0-2-15-15,-2-3-72 0,7 9 72 16,-7-9-72-16,7 10 72 0,2-7-384 0,-4 3 384 0,7-3-383 15,4 1 383-15,12 1-1739 0</inkml:trace>
  <inkml:trace contextRef="#ctx0" brushRef="#br0" timeOffset="-209672.67">15282 3810 2006 0,'0'0'0'0,"-10"9"0"0,-6 8 0 0,11 2 307 16,0-4-307-16,1 18 307 0,4 10-307 0,-5-2 209 16,3 2-209-16,0-7 210 0,-5 0-210 0,2 3 116 15,-7 4-116-15,1 14 117 0,-1 13-117 0,-4 13 75 16,-3 9-75-16,2-16 76 0,-1-6-76 0,3 9-1 16,1-3 1-16,3-25 0 0,4-15 0 0,0 4 5 15,2-1-5-15,0-15 5 0,1-3-5 0,1 3 61 16,3-2-61-16,-4-1 62 0,2-6-62 0,2 2-5 0,0 2 5 15,0-14-4-15,0-5 4 0,0 0-99 16,0 0 99-16,0 0-99 0,0 0 99 0,0 0-384 0,0 0 384 16,0 0-384-16,9-2 384 0,2 1-1779 0</inkml:trace>
  <inkml:trace contextRef="#ctx0" brushRef="#br0" timeOffset="-209162.75">15557 4764 875 0,'0'0'0'0,"0"0"0"15,-14-5 0-15,14 5 421 0,-9-3-421 0,9 3 421 0,-7-4-421 16,7 4 257-16,-5-3-257 0,5 3 258 0,-9-5-258 15,9 5 143-15,-11-12-143 0,4 3 144 0,0-1-144 0,2 1 118 16,0-3-118-16,1 0 118 0,4-3-118 16,-3-1 51-16,3 2-51 0,3-1 52 0,3 3-52 0,-1 0 1 15,-2 0-1-15,4 2 1 0,0 1-1 0,4 1 3 16,-2 1-3-16,1 2 4 0,1 1-4 0,-1 4 0 16,2 0 0-16,-3 4 0 0,-5-4 0 0,4 5 23 15,1 2-23-15,-9-7 24 0,0 0-24 0,0 0-2 16,0 0 2-16,2 24-1 0,1 15 1 0,-3 6 23 15,-3 1-23-15,1-7 24 0,-7-2-24 0,1 4 3 16,-8 2-3-16,11-12 4 0,-1-11-4 0,-2 8 78 0,-3-1-78 16,2-1 78-16,1 0-78 0,-1-2 73 0,-2 0-73 15,8-12 73-15,3-9-73 0,0-3-5 0,0 9 5 0,0-9-4 16,2 5 4-16,-2-5 31 0,7 10-31 0,1-7 31 16,5 3-31-16,4-3 17 0,4-1-17 0,5-4 17 15,2-1-17-15,0-6 1 0,0-3-1 0,0 5 2 16,-5-1-2-16,7-4 31 0,-1 0-31 0,-10 1 31 15,1 6-31-15,-1-3-4 0,0 1 4 0,-1 2-3 16,-10 1 3-16,3 1-6 0,-1-1 6 0,-10 4-6 16,7-2 6-16,-7 2-139 0,0 0 139 0,0 0-138 15,0 0 138-15,0 0-2248 0</inkml:trace>
  <inkml:trace contextRef="#ctx0" brushRef="#br0" timeOffset="-208555.22">16505 4242 1323 0,'0'0'0'0,"0"0"0"0,0-12 0 16,0 12 357-16,0 0-357 0,2-6 357 0,3-3-357 16,-5 9 305-16,0 0-305 0,9-12 305 0,8 2-305 0,-17 10 196 15,0 0-196-15,30-12 196 0,10-2-196 0,-40 14 58 16,0 0-58-16,41-10 58 0,4 1-58 0,-45 9 63 16,0 0-63-16,42-8 64 0,-4 4-64 0,-38 4-2 15,0 0 2-15,28 0-2 0,-5 0 2 0,-23 0-67 16,0 0 67-16,17 4-67 0,-3 4 67 0,-14-8-434 15,0 0 434-15,0 19-433 0,-5 10 433 0,2 23-1540 16</inkml:trace>
  <inkml:trace contextRef="#ctx0" brushRef="#br0" timeOffset="-208375.88">16593 4617 1614 0,'0'0'0'0,"15"0"0"15,13-7 0-15,-28 7 338 0,0 0-338 0,32-9 338 16,4-3-338-16,-36 12 214 0,0 0-214 0,41-15 214 16,1-6-214-16,-42 21 88 0,0 0-88 0,43-20 89 15,4-5-89-15,-47 25 37 0,0 0-37 0,46-27 38 16,-4 3-38-16,-42 24-110 0,0 0 110 0,42-27-110 16,1 3 110-16,40-26-1975 0</inkml:trace>
  <inkml:trace contextRef="#ctx0" brushRef="#br0" timeOffset="-207924.54">17756 3728 2062 0,'0'0'0'0,"0"18"0"0,0 15 0 0,0-9 330 0,4 0-330 0,-1 19 330 15,2 9-330-15,1-1 262 0,-1-3-262 0,-2-5 262 16,1-7-262-16,1 4 169 0,0-4-169 0,2 15 170 16,-1 9-170-16,-1-5 63 0,-2 2-63 0,1-23 63 15,-1-13-63-15,-3-1 33 0,2-4-33 0,0 15 33 16,-2 6-33-16,0-2 1 0,0-8-1 0,0-6 1 16,2-6-1-16,-2-6 26 0,-2-2-26 0,2-7 26 15,-2 8-26-15,2-8-1 0,0 0 1 0,0 0 0 16,-9 4 0-16,9-4-87 0,-12 0 87 0,5 0-86 15,-2-4 86-15,2 4-225 0,-1-5 225 0,2 2-225 0,-1-1 225 16,-5-3-2289-16</inkml:trace>
  <inkml:trace contextRef="#ctx0" brushRef="#br0" timeOffset="-198659.69">10221 14536 1233 0,'0'0'0'0,"0"0"0"0,-14 0 0 0,5-1 336 15,0-5-336-15,4 3 337 0,-4 1-337 0,9 2 312 0,-7-3-312 16,7 3 313-16,0 0-313 0,0 0 223 0,0 0-223 15,0 0 224-15,0 0-224 0,0 0 88 0,-14 7-88 16,6 1 88-16,-5 3-88 0,5 9 73 0,-1 6-73 16,5 1 73-16,10 4-73 0,-8-1 59 0,-3-3-59 0,5 2 59 15,5 0-59-15,-3 0-5 0,5-3 5 0,-4 5-5 16,6 2 5-16,-4-6 34 0,0-4-34 0,2 2 34 16,-5 3-34-16,5-4 0 0,4 0 0 0,1-2 0 15,4-3 0-15,1-4 7 0,2-3-7 0,0 0 8 16,-5-3-8-16,7-6 17 0,6-6-17 0,-13 3 17 15,-4-3-17-15,9-9 7 0,6-6-7 0,-13 3 8 16,-3 0-8-16,5-16 9 0,-2-9-9 0,-3 11 10 16,-4 5-10-16,19 2 3 0,17 1-3 0,-36 4 4 15,-16 1-4-15,4 1 12 0,-1 1-12 0,2 1 12 16,-2-3-12-16,2-5 0 0,5-6 0 0,-5-9 0 0,-2-7 0 16,2 0 0-16,-1-1 0 0,-7 13 0 0,-7 10 0 15,-5 6-6-15,-9 8 6 0,6 5-5 0,-5 5 5 16,6 1-34-16,4 3 34 0,1 1-33 0,6 4 33 15,-4-1 3-15,-4-1-3 0,11 0 3 0,6 1-3 0,8-1-49 16,3-2 49-16,6 3-49 0,1 1 49 0,6-2-364 16,-2 0 364-16,2 1-364 0,1 1 364 0,18 10-1868 15</inkml:trace>
  <inkml:trace contextRef="#ctx0" brushRef="#br0" timeOffset="-198291.25">10575 14706 1211 0,'0'0'0'0,"0"0"0"16,0 0 0-16,0 0 390 0,0 0-390 0,0 0 390 16,11 7-390-16,-6 0 312 0,2 2-312 0,-3 3 312 15,1 3-312-15,-2 0 222 0,-3 1-222 0,9 5 222 16,0 3-222-16,-9 3 140 0,0-1-140 0,2 6 140 16,5 6-140-16,-7-4 60 0,-7 1-60 0,5-3 60 15,-2 1-60-15,4-4 22 0,7-1-22 0,2 2 23 0,2 0-23 16,-4-5 0-16,-6-2 0 0,3 1 0 0,-4-2 0 15,-9-6 10-15,0-10-10 0,6 6 11 0,6 2-11 16,-3-14-85-16,0 0 85 0,2 12-84 0,2-2 84 0,-4-10-193 16,0 0 193-16,0 0-192 0,-11-3 192 0,1-4-2121 15</inkml:trace>
  <inkml:trace contextRef="#ctx0" brushRef="#br0" timeOffset="-197925.82">10619 14756 740 0,'0'0'0'0,"0"0"0"16,14 14 0-16,-14-14 317 0,0 0-317 0,0 0 318 16,9 0-318-16,-9 0 223 0,0 0-223 0,0 0 223 15,5-9-223-15,-5 9 225 0,0 0-225 0,11-14 225 16,-1-1-225-16,-10 15 138 0,0 0-138 0,33-21 138 15,16 3-138-15,-49 18 106 0,0 0-106 0,46-18 106 16,1 5-106-16,-9 4 45 0,-6 4-45 0,-8 5 45 16,-6 5-45-16,-4 2 15 0,-6 3-15 0,-2 1 15 15,-3-6-15-15,1 5 42 0,-4 2-42 0,-4 2 42 16,1-1-42-16,-3 5 11 0,1 2-11 0,-2-1 11 16,-2 2-11-16,1-4 21 0,-1-3-21 0,-5 1 21 15,-7-6-21-15,-2 1 24 0,-1-2-24 0,-2 3 25 0,-1-3-25 16,-2-3 7-16,2-3-7 0,-2 3 7 0,-4 0-7 15,5-1 1-15,1-4-1 0,8 2 2 0,9-2-2 16,-6-4-190-16,4-4 190 0,3 4-190 0,4 1 190 16,-13-4-1928-16</inkml:trace>
  <inkml:trace contextRef="#ctx0" brushRef="#br0" timeOffset="-197191.82">11119 14248 1927 0,'0'0'0'0,"5"12"0"16,7 9 0-16,-3-2 344 0,0 1-344 0,0 1 344 15,3 1-344-15,-2 0 236 0,2 4-236 0,4 7 236 16,2 4-236-16,-1 5 136 0,-3 2-136 0,-2-1 136 16,1-2-136-16,-5 2-9 0,1-2 9 0,-4-3-9 15,-1-3 9-15,-1-6 48 0,3-2-48 0,-6 1 49 16,-4-4-49-16,4-2-3 0,4-3 3 0,-4 1-2 16,0 1 2-16,-6-9 0 0,3-2 0 0,-1-1 0 15,3-2 0-15,1-7-221 0,0 0 221 0,0 0-220 0,0 0 220 16,-4-7-670-16,-1-5 670 0,1 3-670 15,1 1 670-15,-2-9-1012 0</inkml:trace>
  <inkml:trace contextRef="#ctx0" brushRef="#br0" timeOffset="-196788.82">11065 14771 1468 0,'0'0'0'0,"0"0"0"0,15 6 0 0,-15-6 249 15,0-14-249-15,0 14 250 0,0 0-250 0,0 0 188 16,0 0-188-16,0 0 188 0,13-7-188 0,-1-3 90 16,5-2-90-16,11-2 90 0,9-3-90 0,-2 1 69 0,-4 1-69 15,-3 5 70-15,-5 3-70 0,0 2 34 0,-2 1-34 16,-6 1 34-16,-1-1-34 0,-1 3 39 0,1-1-39 16,-2 2 40-16,-3 0-40 0,-1 0 34 0,5 2-34 0,-5-1 35 15,1 1-35-15,0 0 13 0,-1-2-13 0,-2 0 14 16,1 0-14-16,1 0 13 0,-2 1-13 0,1 1 14 15,-2 2-14-15,-5-4 16 0,10 5-16 0,-10-5 17 16,0 0-17-16,0 0 8 0,0 0-8 0,0 0 8 16,0 0-8-16,0 0 15 0,2 8-15 0,-2-8 16 15,0 11-16-15,0-11 0 0,-2 8 0 0,2-8 0 16,-1 11 0-16,-3-5-5 0,2 1 5 0,1 2-4 16,1-1 4-16,-2 3-1 0,2-1 1 0,-4 4-1 15,3-1 1-15,-1 1-1 0,2 2 1 0,0-1-1 16,-2 1 1-16,2 1 10 0,0 0-10 0,0 0 10 15,0-3-10-15,0 3 28 0,0 4-28 0,0-9 28 16,0-4-28-16,0 1-58 0,0-2 58 0,2 8-58 0,0-1 58 16,-2-6-526-16,0-4 526 0,0-4-525 0,0 0 525 15,0 0-1240-15</inkml:trace>
  <inkml:trace contextRef="#ctx0" brushRef="#br0" timeOffset="-196472.82">11454 14289 1636 0,'0'0'0'0,"0"0"0"0,0 11 0 0,0-11 245 0,0 5-245 16,0-5 246-16,0 10-246 0,2-1 156 0,0-1-156 0,0 2 156 15,1 1-156-15,1-1 61 0,1 2-61 0,0-7 62 16,-2 0-62-16,-3-5 40 0,13 5-40 0,-13-5 41 15,8 0-41-15,-8 0 0 0,9-5 0 0,-9 5 0 16,5-8 0-16,-1 1 15 0,-4-3-15 0,0 1 15 16,-4 2-15-16,1-3 9 0,-2-4-9 0,1 6 10 15,2-4-10-15,-5-1-1 0,2 1 1 0,2 4-1 16,1 1 1-16,-2 0 3 0,-4-1-3 0,1 4 4 16,-2 2-4-16,0 4-11 0,-1 5 11 0,3-2-11 15,2 5 11-15,1 2-36 0,1 0 36 0,3 2-35 16,0 2 35-16,0 13-1885 0</inkml:trace>
  <inkml:trace contextRef="#ctx0" brushRef="#br0" timeOffset="-195425.32">11828 14663 1715 0,'0'0'0'0,"0"0"0"0,0 0 0 16,0 0 365-16,0 0-365 0,0 0 366 0,0 0-366 0,0 0 264 15,0 0-264-15,0 0 264 0,0 0-264 0,0 0 114 16,0 0-114-16,0 0 114 0,-2 26-114 0,2-26 46 15,0 0-46-15,0 26 47 0,0 6-47 0,0-32 17 16,0 0-17-16,0 38 17 0,0 3-17 0,0-41 56 16,0 0-56-16,0 45 57 0,-1 3-57 0,1-48-38 0,0 0 38 15,0 40-38-15,-6-1 38 0,6-39 47 0,0 0-47 16,-1 31 47-16,-1-7-47 0,2-24 1 0,0 0-1 16,0 17 2-16,0-7-2 0,0-10-2 0,0 0 2 15,3-12-2-15,4-19 2 0,-7 31-4 0,0 0 4 0,7-30-4 16,2-10 4-16,-9 40 3 0,0 0-3 0,12-43 4 15,-1-8-4-15,-11 51-5 0,0 0 5 0,10-41-4 16,1 4 4-16,-11 37 5 0,0 0-5 0,12-42 5 16,2 2-5-16,-14 40-25 0,0 0 25 0,12-31-24 15,0 7 24-15,-12 24 9 0,0 0-9 0,14-12 10 16,2 10-10-16,-16 2-26 0,0 0 26 0,11 11-26 16,1 9 26-16,-12-20 34 0,0 0-34 0,7 28 35 15,-2 8-35-15,-5-36-24 0,0 0 24 0,4 39-23 16,-4 3 23-16,0-8 13 0,0-3-13 0,0-4 13 15,1-4-13-15,3-1-9 0,-4-3 9 0,0-6-8 16,0-4 8-16,0-9 32 0,0 0-32 0,0 0 33 0,0 0-33 16,0 0-7-16,0 0 7 0,0 0-7 0,0 0 7 15,0 0 6-15,2-12-6 0,5-7 7 0,-2-8-7 16,-5 27-3-16,0 0 3 0,7-26-3 0,2-5 3 16,-4 4 10-16,2 1-10 0,0 5 10 0,0 4-10 0,-2 0-15 15,2-2 15-15,2 0-14 0,-1 0 14 0,1-3 33 16,5-2-33-16,-9 12 34 0,-3 8-34 0,-2 4-50 15,5-10 50-15,1 0-49 0,6-4 49 0,0 2-2 16,0-2 2-16,2 8-2 0,-5 4 2 0,3 5 16 16,-3 4-16-16,0 3 17 0,-4 4-17 0,0 0 37 15,-3 0-37-15,0 4 38 0,1 0-38 0,-3-3 23 16,0 1-23-16,0 2 24 0,0 3-24 0,0-2 20 0,-3 1-20 16,3-4 20-16,3-1-20 0,-3-1 4 0,0 0-4 15,0 3 5-15,0 0-5 0,0-1 33 0,0-3-33 16,0 1 33-16,2 2-33 0,-2-3-9 0,-2 1 9 15,2-2-9-15,0-7 9 0,0 2-178 0,0-2 178 0,0-5-177 16,0 0 177-16,0 0-519 0,0 0 519 0,0 0-519 16,0 0 519-16,0 0-1521 0</inkml:trace>
  <inkml:trace contextRef="#ctx0" brushRef="#br0" timeOffset="-195003.74">12548 14531 1659 0,'0'0'0'0,"-9"16"0"0,-3 11 0 0,12-27 387 15,-5-3-387-15,5 3 388 0,-9 7-388 0,9-7 232 16,0 0-232-16,0 0 233 0,0 0-233 0,0 0 153 16,0 0-153-16,0 0 154 0,0 13-154 0,0-2 42 0,0 4-42 15,0-1 43-15,0 1-43 0,0 4 58 0,-3 0-58 16,3 0 58-16,0 1-58 0,0 1 12 0,-4-2-12 0,4-2 13 15,0 0-13-15,0-1 32 0,0-4-32 16,4 0 32-16,-4-4-32 0,3 1-1 0,-3-4 1 0,0-5 0 16,0 12 0-16,0-12-2 0,0 7 2 0,0-7-2 15,0 0 2-15,0 0-154 0,0 0 154 0,0 0-153 16,0 0 153-16,0 0-498 0,2-10 498 0,-2 10-497 16,2-9 497-16,-1 0-1458 0</inkml:trace>
  <inkml:trace contextRef="#ctx0" brushRef="#br0" timeOffset="-194702.54">12524 14274 1681 0,'0'0'0'0,"-2"7"0"0,2 3 0 16,0-10 289-16,0 0-289 0,0 0 289 0,0 0-289 15,0 0 218-15,-4 9-218 0,4-3 218 0,-1 1-218 16,2 2 102-16,3-1-102 0,-4-1 102 0,3-2-102 0,-3-5 8 15,9 9-8-15,-9-9 9 0,7 3-9 0,-7-3 30 16,0 0-30-16,0 0 30 0,0 0-30 0,0 0 3 16,9-8-3-16,-9 8 3 0,7-10-3 0,-4 3 3 15,-3 0-3-15,0 0 4 0,0 0-4 0,0-1 0 16,0-5 0-16,-3 7 0 0,3-1 0 0,-6-2 5 0,3 1-5 16,-4-1 5-16,0 2-5 0,-2 2-5 15,1-2 5-15,1 4-5 0,-2 3 5 0,0 1-1 0,2 5 1 16,7-6-1-16,-9 8 1 0,8-1-1 0,-3 0 1 0,4 1-1 15,0 3 1-15,0 8-2179 0</inkml:trace>
  <inkml:trace contextRef="#ctx0" brushRef="#br0" timeOffset="-193758.51">12765 14861 1580 0,'0'0'0'0,"0"0"0"0,7 5 0 16,-7-5 334-16,0 0-334 0,0 0 335 0,5 7-335 15,-5-7 290-15,0 0-290 0,7 7 290 0,3-1-290 16,-10-6 165-16,0 0-165 0,16 11 166 0,3 2-166 15,-19-13 9-15,0 0-9 0,25 12 10 0,-1-3-10 0,-24-9 48 16,0 0-48-16,26 5 49 0,-3-3-49 0,-23-2 39 16,0 0-39-16,25-3 40 0,1-6-40 0,-26 9-19 15,0 0 19-15,21-9-18 0,-4-3 18 0,-17 12 44 16,0 0-44-16,18-17 44 0,-6-5-44 0,-12 22-42 16,0 0 42-16,10-22-42 0,-4-1 42 0,-6 23 0 15,0 0 0-15,-2-26 0 0,-7-6 0 0,9 32-2 0,0 0 2 16,-17-31-2-16,-8 4 2 0,25 27 16 0,0 0-16 15,-26-24 17-15,-7-4-17 0,33 28-21 0,0 0 21 16,-32-22-21-16,-3 3 21 0,35 19 5 0,0 0-5 16,-26-17 6-16,2 0-6 0,24 17 0 0,0 0 0 0,-19-18 1 15,3 1-1-15,16 17-12 0,0 0 12 0,-14-17-12 16,7 0 12-16,7 17 15 0,0 0-15 0,-2-19 15 16,4-7-15-16,-2 26-34 0,0 0 34 0,5-24-34 15,6 0 34-15,-11 24 32 0,0 0-32 0,17-26 33 16,9 1-33-16,-26 25-2 0,0 0 2 0,23-17-1 15,5 3 1-15,-28 14 9 0,0 0-9 0,26-7 9 16,-3 5-9-16,-23 2 0 0,0 0 0 0,21 2 0 16,-4 5 0-16,-17-7 5 0,0 0-5 0,13 5 5 15,-8 2-5-15,-5-7-51 0,0 0 51 0,5 7-50 16,-3-2 50-16,-2-5-404 0,0 0 404 0,0 0-404 0,0 0 404 16,0 0-1669-16</inkml:trace>
  <inkml:trace contextRef="#ctx0" brushRef="#br0" timeOffset="-193059.74">13280 14706 1838 0,'0'0'0'0,"0"0"0"16,0-7 0-16,0 7 328 0,0 0-328 0,0 0 329 15,0 0-329-15,0 0 239 0,7 0-239 0,-7 0 240 16,11 6-240-16,-3-3 156 0,1 2-156 0,3 0 157 15,-3-1-157-15,3-1 56 0,2 1-56 0,0 1 57 16,2 0-57-16,0 0 0 0,-1 0 0 0,-2-1 0 16,-1-1 0-16,-3-3 4 0,-4 0-4 0,2 0 4 15,1 0-4-15,-4-3 52 0,5-1-52 0,-9 4 53 16,8-5-53-16,-8 5 0 0,9-7 0 0,-9 7 0 16,0 0 0-16,0 0 29 0,2-5-29 0,5-10 29 0,-4-8-29 15,3-3-11-15,-6-6 11 0,0 13-11 0,0 0 11 16,-4 0 9-16,-1-1-9 0,-2-3 10 0,-4-2-10 15,1 4-24-15,-1 0 24 0,3 8-23 0,3 2 23 16,-2 5 9-16,-2 0-9 0,0 5 10 0,0 2-10 0,1 5-5 16,-1 4 5-16,0 2-4 0,2 2 4 0,2 4-24 15,-4 5 24-15,0 2-23 0,2 0 23 0,-1-1 2 16,-1 3-2-16,2-3 2 0,3 0-2 0,-3-2-4 16,6 1 4-16,-3-1-4 0,4 2 4 0,0 0 0 15,0 4 0-15,0-8 0 0,4 1 0 0,1-2 53 16,-2-2-53-16,6 2 53 0,0-1-53 0,0-4 24 15,3 2-24-15,2-1 25 0,3-1-25 0,4-7 43 0,0-4-43 16,0 4 43-16,4-4-43 0,-1-3 26 0,2-3-26 16,-8 3 26-16,-6-3-26 0,4-3 9 0,-2-2-9 15,-5 3 9-15,-4 0-9 0,3-4 12 0,1-3-12 16,0-2 12-16,1 0-12 0,4-4 3 0,-1-3-3 0,-8 12 4 16,-5 6-4-16,0 3-1 0,0 0 1 0,5-15 0 15,4-13 0-15,-2 8-72 0,2-5 72 0,-6 10-71 16,-3 5 71-16,0 3-195 0,-3 2 195 0,3 5-195 15,-7 1 195-15,7-1-570 0,-11 9 570 0,11-2-570 16,-5 3 570-16,-2 7-1409 0</inkml:trace>
  <inkml:trace contextRef="#ctx0" brushRef="#br0" timeOffset="-33528.41">8966 7098 1502 0,'0'0'0'0,"0"0"0"0,0 0 0 0,0 0 342 0,0 0-342 16,0 0 343-16,0 0-343 0,0 0 282 0,0 0-282 16,0 0 283-16,0 0-283 0,0 0 186 0,0 0-186 0,0 0 187 15,0 0-187-15,0 0 73 0,0 0-73 0,0 0 73 16,0 0-73-16,0 0 42 0,0 0-42 0,0 0 43 16,0 0-43-16,0 0 57 0,0 0-57 0,0 0 58 15,0 0-58-15,0 0 18 0,0 0-18 0,0 0 19 16,0 0-19-16,0 0 38 0,35-12-38 0,-17 4 39 15,-4-1-39-15,10 1 37 0,2-3-37 0,-5 3 38 16,-3-4-38-16,5 0 0 0,1 0 0 0,-7 3 1 16,-4 2-1-16,9 2 12 0,8 2-12 0,3-6 12 15,8 2-12-15,2 0 1 0,8 2-1 0,-16 2 1 16,-5 1-1-16,8 0 8 0,6 1-8 0,-2 1 8 16,-4-4-8-16,9-3 0 0,6 2 0 0,-1 2 1 0,-1 1-1 15,1 2 3-15,4 0-3 0,0 0 3 0,0 2-3 16,0-4 2-16,3 0-2 0,11 0 2 0,7-1-2 15,-4 0 0-15,-6 6 0 0,-3-3 0 0,-1 3 0 0,5 1 1 16,-1-2-1-16,-11 1 1 0,-9-3-1 0,3 0 1 16,-1-3-1-16,2 3 1 0,1 0-1 0,25 3-5 15,18 1 5-15,-27-3-5 0,-7 1 5 0,2 0 1 16,0-2-1-16,3 3 1 0,4-3-1 0,-70 0 0 16,0 0 0-16,86 4 0 0,10 4 0 0,-96-8 9 15,0 0-9-15,106 7 10 0,6 2-10 0,-112-9 0 16,0 0 0-16,112 12 0 0,0 0 0 0,-112-12 0 0,0 0 0 15,113 12 0-15,3 0 0 0,-116-12 0 0,0 0 0 16,111 12 0-16,-2-7 0 0,-109-5 0 0,0 0 0 16,110 13 0-16,-2 0 0 0,-108-13 0 0,0 0 0 15,109 15 0-15,-6-3 0 0,-103-12 3 0,0 0-3 16,99 12 4-16,-1 0-4 0,-98-12 0 0,0 0 0 0,103 15 1 16,-3 3-1-16,-100-18-5 0,0 0 5 15,94 12-5-15,0 0 5 0,-94-12 1 0,0 0-1 0,100 8 1 16,3 3-1-16,-103-11 0 0,0 0 0 0,94 8 0 15,-3-4 0-15,-91-4 3 0,0 0-3 0,95 3 4 16,-3 6-4-16,-92-9 0 0,0 0 0 0,96 5 0 16,0-2 0-16,-96-3 6 0,0 0-6 0,95 4 6 15,-6-4-6-15,-89 0-1 0,0 0 1 0,96 1-1 16,4-1 1-16,-100 0 0 0,0 0 0 0,90 0 1 16,-4 0-1-16,-86 0 3 0,0 0-3 0,89 2 4 15,2 0-4-15,-91-2 2 0,0 0-2 0,89 0 2 16,0-2-2-16,-89 2 2 0,0 0-2 0,87-3 2 0,-3-1-2 15,-84 4-1-15,0 0 1 0,91 0 0 0,4-7 0 0,-95 7 0 16,0 0 0-16,83-5 0 0,0-2 0 16,-83 7 0-16,0 0 0 0,78-5 0 0,-1-3 0 0,-77 8 3 15,0 0-3-15,73-7 3 0,1 1-3 0,-74 6 0 16,0 0 0-16,66-6 0 0,-3-3 0 0,-63 9 0 16,0 0 0-16,56-12 0 0,-12 2 0 0,-44 10-2 15,0 0 2-15,38-5-2 0,-8-4 2 0,-30 9 2 16,0 0-2-16,31-12 2 0,-3-3-2 0,-28 15 0 0,0 0 0 15,26-16 0-15,1-3 0 0,-27 19 0 16,0 0 0-16,19-17 1 0,0-7-1 0,-19 24 2 0,0 0-2 16,14-19 3-16,-5 2-3 0,-9 17 1 0,0 0-1 0,3-19 2 15,-8 0-2-15,5 19 1 0,0 0-1 16,-9-17 2-16,-3 2-2 0,12 15 1 0,0 0-1 0,-19-16 2 16,-7 2-2-16,26 14 1 0,0 0-1 0,-30-15 1 15,-7 0-1-15,37 15-5 0,0 0 5 0,-36-16-5 16,-5-1 5-16,41 17 1 0,0 0-1 0,-43-15 1 15,-4-4-1-15,1 7-9 0,2-4 9 0,6 4-9 16,7 0 9-16,-4 0-1 0,5 0 1 0,5 4-1 16,4-3 1-16,2 3-9 0,-2 3 9 0,6-2-9 15,4 1 9-15,-6 0-4 0,-1 0 4 0,6 3-3 16,3 0 3-16,0-1-1 0,1 1 1 0,8 3 0 16,-9-2 0-16,0 2-11 0,0 0 11 0,9 0-11 15,-7 0 11-15,7 0 0 0,0 0 0 0,0 0 0 0,0 0 0 16,0 0-1-16,0 0 1 0,0 0-1 0,4 5 1 15,-4 2-1-15,3 2 1 0,3-3-1 0,1 3 1 16,7 3-7-16,-2 0 7 0,5-3-7 0,1-1 7 0,5-1 0 16,5 0 0-16,-2-2 0 0,0 2 0 0,2-4-8 15,5 3 8-15,-1-3-7 0,1 0 7 0,-2 3 1 16,-1-1-1-16,-6 2 1 0,-6-4-1 0,3 0 0 16,-2 3 0-16,-2 0 0 0,3-4 0 0,-3 5 5 15,2-2-5-15,-5 2 5 0,-5-2-5 0,5 2 8 16,-5 2-8-16,0-2 8 0,-8-4-8 0,6 6 3 15,2-4-3-15,-9-5 3 0,4 10-3 0,-4-10 2 16,3 12-2-16,-3-3 3 0,0-6-3 0,-2 6 10 16,1-1-10-16,-6 2 10 0,1 3-10 0,-6 0 0 0,0 6 0 15,1-7 1-15,3-2-1 0,-8 8 3 0,-2-3-3 16,4-3 4-16,0 0-4 0,-1 4 2 0,-3-4-2 16,1 0 2-16,1 0-2 0,-3 0 0 0,-2 3 0 0,3-3 0 15,6-3 0-15,-5-3 3 0,-6 3-3 0,9 0 4 16,4-6-4-16,-6 4 0 0,0-2 0 0,2 0 0 15,4 2 0-15,-6-2-1 0,0 6 1 0,4-3 0 16,-6 1 0-16,3 3-138 0,-3 0 138 0,6-2-138 16,3-1 138-16,-3-1-506 0,2 1 506 0,1-6-505 15,9 1 505-15,-9-1-1663 0</inkml:trace>
  <inkml:trace contextRef="#ctx0" brushRef="#br0" timeOffset="-31313.58">17971 16522 1927 0,'0'0'0'0,"-26"-3"176"0,-16-3-176 0,18 3 176 15,6-2-176-15,-15 0 144 0,-9-2-144 0,-17 0 144 16,-15-2-144-16,-13-3 66 0,-16-1-66 0,43 7 66 16,18 1-66-16,-41-2 0 0,-24-3 0 0,13 0 0 15,-2 0 0-15,-4-2 64 0,2 0-64 0,4 3 64 16,3 0-64-16,-3-1 5 0,-1 0-5 0,-3 0 5 16,-1 1-5-16,3 2 61 0,1 4-61 0,-8-3 62 15,-5 0-62-15,0 2 53 0,1 1-53 0,-5 1 54 16,-8 0-54-16,4 4 12 0,3 0-12 0,-6 6 13 15,-3 4-13-15,3 2 26 0,2 2-26 0,-9-3 26 16,-2-1-26-16,-1 2-2 0,0-4 2 0,0 2-2 0,5-1 2 16,-9 1 7-16,-5-2-7 0,12 2 7 0,9 0-7 15,-14-2 15-15,-5-1-15 0,5-1 16 0,1-1-16 0,-4-2 9 16,-4 1-9-16,5-3 9 0,4-1-9 16,1-2-8-16,6-2 8 0,-6-1-7 0,2-3 7 0,6-2 3 15,-4-2-3-15,-11 3 3 0,-6 0-3 16,38-9-3-16,21-4 3 0,-34-1-2 0,-13-3 2 0,17 4-7 15,7-1 7-15,-1 0-6 0,1 1 6 0,2 1 0 16,-5 0 0-16,10 2 0 0,-2 0 0 0,2 3 0 16,2 0 0-16,2 0 0 0,-6-1 0 0,11-2 6 0,4 0-6 15,2 0 6-15,-2-1-6 0,3 3-34 0,3 1 34 16,-7-3-33-16,1 0 33 0,15-7 20 0,2-4-20 16,7 11 20-16,1 4-20 0,-10-3-22 0,-1 2 22 15,3-1-22-15,1-1 22 0,3 1 27 0,4 0-27 16,8 6 27-16,10 6-27 0,42 3 6 0,0 0-6 0,-79-6 6 15,-19 1-6-15,98 5 34 0,0 0-34 0,-99-3 35 16,-4 1-35-16,103 2-12 0,0 0 12 0,-103 0-12 16,-6 0 12-16,109 0 27 0,0 0-27 0,-94 0 27 15,8 2-27-15,86-2-2 0,0 0 2 0,-82 3-2 16,4 2 2-16,78-5 1 0,0 0-1 0,-72 6 1 16,2 2-1-16,70-8 1 0,0 0-1 0,-59 7 2 15,8-7-2-15,51 0 1 0,0 0-1 0,-37 2 1 16,13-1-1-16,24-1 15 0,0 0-15 0,-23-1 15 15,6-1-15-15,17 2-1 0,0 0 1 0,-13-7-1 0,1 2 1 16,12 5 1-16,0 0-1 0,-5-7 1 0,5-1-1 16,0 8 1-16,0 0-1 0,0-7 1 0,9-2-1 15,-9 9-17-15,0 0 17 0,8-7-17 0,10 0 17 16,-18 7 3-16,0 0-3 0,17-5 4 0,4 3-4 16,-21 2-7-16,0 0 7 0,23-3-6 0,2 1 6 0,-25 2 15 15,0 0-15-15,22 2 15 0,-1 1-15 0,-21-3-3 16,0 0 3-16,18 4-3 0,-6 1 3 0,-12-5-2 15,0 0 2-15,9 4-2 0,-9-4 2 0,0 0 49 16,0 0-49-16,0 0 49 0,-13-16-49 0,13 16-40 16,0 0 40-16,-14-12-40 0,-7-2 40 0,21 14 36 15,0 0-36-15,-20-17 37 0,-3 0-37 0,23 17-51 0,0 0 51 16,-21-22-51-16,-5-1 51 0,26 23 57 0,0 0-57 16,-21-19 57-16,3-1-57 0,18 20-11 0,0 0 11 15,-17-12-10-15,-1 5 10 0,18 7 2 0,0 0-2 0,-17-2 2 16,5 6-2-16,12-4-17 0,0 0 17 0,-16 5-16 15,2 2 16-15,14-7 0 0,0 0 0 0,-9 5 1 16,-3 0-1-16,12-5-6 0,0 0 6 0,-9 3-5 16,0-3 5-16,9 0 38 0,0 0-38 0,-8 2 39 15,2-2-39-15,6 0-41 0,0 0 41 0,-12 0-41 16,3-2 41-16,9 2 0 0,0 0 0 0,-12 0 0 16,3-1 0-16,9 1 7 0,0 0-7 0,-5 1 8 15,2 5-8-15,3-6-36 0,0 0 36 0,-4 6-36 16,4 3 36-16,0-9 22 0,0 0-22 0,4 14 23 15,-1 3-23-15,-3-17-1 0,0 0 1 0,9 19-1 16,-4 1 1-16,-5-20 4 0,0 0-4 0,7 21 5 16,-2-2-5-16,-5-19-23 0,0 0 23 0,4 15-22 0,-2-1 22 15,-2-14 33-15,0 0-33 0,-2 10 34 0,-2-4-34 16,4-6-5-16,0 0 5 0,-8 0-4 0,-5-4 4 16,13 4 7-16,0 0-7 0,-17-7 7 0,-6-3-7 0,8 0-13 15,-3-1 13-15,1 3-12 0,3-1 12 0,14 9 32 16,0 0-32-16,-16-12 32 0,2-2-32 0,14 14-44 15,0 0 44-15,-18-15-44 0,3-4 44 0,15 19 44 16,0 0-44-16,-18-19 44 0,4-3-44 0,2 3-44 16,3 0 44-16,2 4-44 0,6 3 44 0,-3 0-18 15,4 1 18-15,4 3-18 0,-4 3 18 0,8-4 7 0,1 1-7 16,0-1 7-16,3 2-7 0,7 4 36 0,9-1-36 16,-10-1 36-16,-1 0-36 0,13 0 20 0,8-6-20 15,8 5 20-15,8-1-20 0,-5 2 0 0,5-1 0 16,-7 3 1-16,-3 3-1 0,3-5-34 0,5 0 34 0,-1 6-33 15,-4 5 33-15,-3-3-676 0,0-3 676 0,-15 0-675 16,-8 0 675-16,32 0-1257 0</inkml:trace>
  <inkml:trace contextRef="#ctx0" brushRef="#br0" timeOffset="-29831.3">10081 6565 1927 0,'0'0'0'0,"0"0"0"16,0 0 0-16,0 0 220 0,0 0-220 0,0 0 221 0,0 0-221 15,0 0 109-15,0 0-109 0,0 0 109 0,0 0-109 16,0 0 74-16,0 0-74 0,0 0 75 0,0 0-75 16,0 0-25-16,0 0 25 0,19 0-24 0,11 1 24 0,3-1 10 15,2-1-10-15,4-10 10 0,2-1-10 0,3 0 100 16,0 0-100-16,-2 0 101 0,1-2-101 15,5 4 60-15,-1-2-60 0,9 0 60 0,0 0-60 16,5 0 34-16,3 0-34 0,15-3 35 0,10-6-35 0,-2 6 81 16,6 3-81-16,-2 0 82 0,-5-4-82 0,4 4 5 15,-2 0-5-15,6 4 6 0,4-3-6 0,-4 6-1 16,2-2 1-16,-1 2-1 0,3 2 1 0,1-1 45 0,4 2-45 16,-1 2 46-16,4 2-46 0,2-2-22 0,3-2 22 15,-3 8-22-15,-3-1 22 0,5 2 44 0,-4-4-44 16,8 2 45-16,3 2-45 0,-2 2-47 0,1-1 47 15,4-1-46-15,4-2 46 0,-7 6 43 0,-5-3-43 0,3 4 43 16,4 0-43-16,0 4-39 0,-2-1 39 0,-2 0-38 16,2 3 38-16,0 1 33 0,-1 1-33 0,3-1 33 15,3 2-33-15,-7-1-25 0,-6 4 25 0,2 2-24 16,3 3 24-16,-4-1 12 0,-2-4-12 0,2-5 12 16,2-2-12-16,-4-2-9 0,-6 1 9 0,3-4-8 15,-1 0 8-15,-2 0 22 0,-3 0-22 0,1-4 23 16,-6 2-23-16,2 3-17 0,6-5 17 0,-6-1-16 15,-7 2 16-15,4-1 40 0,-1-1-40 0,-6 2 41 16,-6-4-41-16,1 2-42 0,-5-1 42 0,3 0-41 16,-2-3 41-16,-4-1 3 0,-3 5-3 0,2-7 4 0,-6 0-4 15,6 0-1-15,3 0 1 0,-3-6 0 16,-3 3 0-16,-4 3 22 0,-6-3-22 0,-8 3 22 0,-9-4-22 16,7 1-9-16,2 1 9 0,-2-1-8 0,-2-4 8 15,-2 5 26-15,1-5-26 0,-3 4 26 0,-1-1-26 0,0 3 0 16,2-3 0-16,-9-1 1 0,1 2-1 0,5-1-1 15,-3 1 1-15,-8 1-1 0,-4 0 1 0,-3 1-14 16,1 1 14-16,-3 0-13 0,-3 0 13 0,1 0-2 16,-2 0 2-16,-1 0-1 0,-5 0 1 0,1 0-6 15,0 1 6-15,0 1-6 0,-7-2 6 0,4 5-32 16,0-5 32-16,-2 0-32 0,-4 0 32 0,-3 0-8 16,0 0 8-16,0 0-8 0,0 0 8 0,0 0 42 0,0 0-42 15,0 0 42-15,0 0-42 0,0 0-37 0,0 0 37 16,0 0-36-16,0 0 36 0,0 0 48 0,0 0-48 15,0 0 49-15,0 0-49 0,0 0-54 0,0 0 54 0,0 0-53 16,-12-8 53-16,12 8-37 0,0 0 37 0,-12-11-37 16,-4-3 37-16,16 14 24 0,0 0-24 0,-17-15 25 15,-4-7-25-15,21 22-6 0,0 0 6 0,-19-26-5 16,-1-5 5-16,20 31 0 0,0 0 0 0,-19-27 0 16,-5-6 0-16,24 33 3 0,0 0-3 0,-21-24 4 15,-2 0-4-15,23 24-42 0,0 0 42 0,-21-19-41 16,-2 7 41-16,23 12 12 0,0 0-12 0,-21-12 12 15,-1 0-12-15,22 12-8 0,0 0 8 0,-21-7-7 16,3 2 7-16,18 5 13 0,0 0-13 0,-17-3 14 16,4-4-14-16,13 7-1 0,0 0 1 0,-13-2 0 15,2-1 0-15,11 3 19 0,0 0-19 0,-9-6 20 16,4 5-20-16,5 1-34 0,0 0 34 0,0 0-33 0,0 0 33 16,0 0 32-16,0 0-32 0,0 0 33 15,7 7-33-15,-7-7-18 0,0 0 18 0,18 5-18 0,9 5 18 16,-27-10 5-16,0 0-5 0,35 15 5 0,7 3-5 15,-42-18 45-15,0 0-45 0,46 19 45 0,4 1-45 16,-50-20-12-16,0 0 12 0,55 21-12 0,2 1 12 0,-57-22 3 16,0 0-3-16,60 21 3 0,-1 1-3 0,-59-22 48 15,0 0-48-15,52 22 48 0,-4 1-48 0,-48-23 36 16,0 0-36-16,33 30 37 0,-16 8-37 0,-17-38-3 16,0 0 3-16,-8 71-3 0,-27 23 3 0,35-94-8 15,0 0 8-15,-58 100-7 0,-22 8 7 0,80-108-802 0,0 0 802 16,-114 121-801-16,-26 20 801 0,-118 125-1141 0</inkml:trace>
  <inkml:trace contextRef="#ctx1" brushRef="#br0">23293 6036 0,'0'0'16,"0"0"-16,0 0 15,0 9 1,0-9-16,9 10 16,10-10-16,0 0 15,9 0 1,0 9-16,0-9 16,-9 9-16,0 10 15,-10-1 1,1 0-16,-1 1 15</inkml:trace>
  <inkml:trace contextRef="#ctx0" brushRef="#br0" timeOffset="-28807.71">18364 4049 1804 0,'0'0'0'0,"0"0"0"16,7 24 0-16,-7-24 291 0,0 0-291 0,5 8 292 16,1-4-292-16,-6-4 207 0,0 0-207 0,19 8 208 15,7-4-208-15,-26-4 95 0,0 0-95 0,35 5 96 16,9-2-96-16,-44-3 51 0,0 0-51 0,50 4 51 16,6-8-51-16,-56 4 0 0,0 0 0 0,65-3 0 15,8-2 0-15,-73 5 3 0,0 0-3 0,86-12 3 0,8-4-3 16,-94 16-109-16,0 0 109 0,75-15-108 0,-12-1 108 15,-63 16-210-15,0 0 210 0,41-12-210 0,-17 4 210 16,-24 8-398-16,0 0 398 0,14-9-398 16,-7-3 398-16,16-12-1092 0</inkml:trace>
  <inkml:trace contextRef="#ctx0" brushRef="#br0" timeOffset="-28580.15">18780 3633 1457 0,'0'0'0'0,"0"0"0"0,-5 11 0 0,5-11 327 0,0 0-327 16,0 0 327-16,-4 5-327 0,4-5 220 0,0 0-220 15,-3 12 221-15,-1 3-221 0,4-15 149 0,0 0-149 16,-1 45 149-16,1 22-149 0,0-67 53 0,0 0-53 0,-4 79 54 16,1 8-54-16,3-87 40 0,0 0-40 0,-6 119 40 15,-6 20-40-15,12-139 1 0,0 0-1 0,-9 118 1 16,-1-6-1-16,10-112-166 0,0 0 166 0,-7 79-165 15,2-28 165-15,-8 81-1930 0</inkml:trace>
  <inkml:trace contextRef="#ctx0" brushRef="#br0" timeOffset="-28010.9">19921 3480 1491 0,'0'0'0'0,"0"0"0"16,0 0 0-16,0 0 420 0,0 0-420 0,0 0 420 16,0 0-420-16,0 0 304 0,0 0-304 0,0 0 304 15,0 0-304-15,0 0 204 0,0 0-204 0,-7 30 204 16,0 13-204-16,7-43 46 0,0 0-46 0,-7 60 47 0,2 10-47 15,5-70 42-15,0 0-42 0,-4 108 43 0,8 24-43 16,-4-132 43-16,0 0-43 0,5 129 43 0,2 7-43 16,-7-136 0-16,0 0 0 0,7 118 0 0,2-6 0 0,-9-112-155 15,0 0 155-15,7 84-154 0,-4-21 154 0,-3-63-509 16,0 0 509-16,9 48-509 0,1-13 509 0,10 49-1526 16</inkml:trace>
  <inkml:trace contextRef="#ctx0" brushRef="#br0" timeOffset="-26494.08">19198 17553 2084 0,'-23'0'0'16,"-31"6"231"-16,-32 4-231 0,11-3 232 0,-5 0-232 16,6 3 164-16,1 2-164 0,0-5 164 0,-1-4-164 15,-6 1 77-15,-6-1-77 0,8-3 78 0,1-2-78 16,-16-3 31-16,-8-2-31 0,5 1 31 0,-2-1-31 16,-11-4 5-16,-6-2-5 0,7-1 6 0,1 0-6 0,107 14 58 15,0 0-58-15,-153-22 58 0,-31-7-58 0,184 29 26 16,0 0-26-16,-236-35 26 0,-40-2-26 0,40 6 18 15,16 3-18-15,28 4 19 0,22 5-19 0,-2-5 12 16,4-3-12-16,5 3 12 0,4-2-12 0,-8 5 1 16,-6 4-1-16,1-2 1 0,-1 1-1 0,-3 2-39 0,-7 2 39 15,13 2-39-15,4 0 39 0,-7 4 10 0,0 3-10 16,-3-4 10-16,-1-3-10 0,-4 5 10 0,-8 2-10 16,12 2 10-16,10-1-10 0,-5 1-1 0,5 1 1 0,1-1-1 15,0-1 1-15,-7 2-23 0,-9 2 23 0,16 0-22 16,7 2 22-16,0 0 34 0,4 1-34 15,3-1 34-15,1-2-34 0,6 0-17 0,2 0 17 0,7 3-16 16,6 1 16-16,-1-1-11 0,2 2 11 0,7-3-10 16,12-2 10-16,-9 4 0 0,2-1 0 0,9 2 0 15,1 0 0-15,4-1-10 0,3-1 10 0,3-1-10 16,6-2 10-16,14 3 4 0,10 1-4 0,-1 3 4 16,4 3-4-16,-5-5-5 0,3-3 5 0,10 3-4 15,6 0 4-15,8-1 5 0,12-1-5 0,2-1 5 16,2-1-5-16,1-1-34 0,-4-3 34 0,6 5-34 15,-3 3 34-15,5-2 20 0,0 1-20 0,3-4 20 0,1-2-20 16,8 2-7-16,2-2 7 0,2 2-6 0,0 2 6 16,5-2-34-16,-4 9 34 0,4-9-33 0,0 6 33 15,0-6 24-15,12 12-24 0,-6-5 25 0,-3 2-25 16,2 1-45-16,8 2 45 0,-8 0-45 0,2 0 45 0,-6-3-187 16,3-2 187-16,-1 1-186 0,-1-1 186 0,2 2-172 15,-1-2 172-15,-3-7-172 0,0 0 172 0,0 0-197 16,0-9 197-16,0 9-197 0,0-12 197 0,-3 2-134 15,-1-2 134-15,-1 0-134 0,0 0 134 0,-4-2-56 16,0-3 56-16,-1 1-56 0,-1 3 56 0,3-1 50 0,-5 0-50 16,5 2 50-16,-5 2-50 0,5-1 149 0,-5-1-149 15,3 4 149-15,1-1-149 0,-3 1 162 0,-2-1-162 16,2 1 163-16,0 1-163 0,-2 0 119 16,5-2-119-16,-2 4 119 0,3 0-119 0,-1 2 87 15,-2-1-87-15,3 2 87 0,1 2-87 0,1 0 84 0,-1-1-84 16,7 1 84-16,-10 1-84 0,10-1 45 0,-9 6-45 0,9-6 46 15,-12 8-46-15,7-1 8 0,-2 0-8 0,1 0 8 16,1-2-8-16,-2 2 13 0,2 0-13 0,-4-2 13 16,1 0-13-16,-1 0-1 0,0-2 1 0,0-1-1 15,-1 0 1-15,-1-2-2 0,-6-2 2 0,1 0-2 16,-1 1 2-16,3-3-2 0,-2 1 2 0,2-1-2 16,-3-1 2-16,4-2 0 0,-1 1 0 0,-1-1 0 15,2 0 0-15,-1-2-1 0,0 1 1 0,2-1-1 16,-2 2 1-16,4 0 0 0,-1-1 0 0,3 1 0 15,1 2 0-15,7 5 0 0,-11-11 0 0,11 11 0 16,0 0 0-16,0 0 40 0,11-8-40 0,-3 3 41 0,5 0-41 16,11-1 65-16,11 0-65 0,5-1 65 0,11 0-65 15,5 0 56-15,3-2-56 0,7 3 57 0,6 0-57 0,19-2 58 16,14-4-58-16,-13 5 59 0,-8 4-59 0,0-1-145 16,-2 4 145-16,0-3-144 0,-3-1 144 0,83-3-2295 15</inkml:trace>
  <inkml:trace contextRef="#ctx0" brushRef="#br0" timeOffset="-25248.81">10271 8094 1894 0,'0'0'0'15,"0"0"0"-15,0 0 0 0,0 0 194 0,0 0-194 0,18-2 195 16,15-1-195-16,-33 3 101 0,0 0-101 0,35-4 102 16,5 1-102-16,-40 3 64 0,0 0-64 0,51 0 65 15,1 0-65-15,-52 0 2 0,0 0-2 0,77-2 2 16,18-1-2-16,-95 3 69 0,0 0-69 0,111-4 69 16,19-1-69-16,-130 5 49 0,0 0-49 0,155-10 49 15,20-6-49-15,-175 16 44 0,0 0-44 0,190-24 45 16,16-5-45-16,-206 29 3 0,0 0-3 0,226-34 3 15,15-8-3-15,-241 42 40 0,0 0-40 0,248-30 40 16,4 2-40-16,-252 28 27 0,0 0-27 0,253-17 27 0,0 10-27 16,-253 7-1-16,0 0 1 0,254-5-1 0,-1 7 1 15,-253-2 36-15,0 0-36 0,250 7 36 0,0 6-36 16,-250-13 1-16,0 0-1 0,253 23 2 0,2 6-2 16,-255-29 1-16,0 0-1 0,241 37 1 0,-5 3-1 0,-236-40 3 15,0 0-3-15,229 41 4 0,-9 2-4 0,-220-43 2 16,0 0-2-16,213 41 2 0,-8-1-2 0,-205-40 1 15,0 0-1-15,197 41 2 0,-8 0-2 16,-189-41 3-16,0 0-3 0,185 45 4 0,-5 6-4 0,-180-51 12 16,0 0-12-16,175 48 12 0,-8-1-12 0,-167-47 3 15,0 0-3-15,158 39 4 0,-12-6-4 0,-146-33 3 16,0 0-3-16,138 31 3 0,-8-4-3 0,-130-27 0 16,0 0 0-16,120 24 0 0,-6-5 0 0,-114-19-24 0,0 0 24 15,106 14-23-15,-6-6 23 0,-100-8 39 0,0 0-39 0,89 7 40 16,-7-3-40-16,-82-4-44 0,0 0 44 0,79-4-44 15,-6-1 44-15,-73 5 24 0,0 0-24 0,68-10 25 16,-7-4-25-16,-61 14-22 0,0 0 22 0,48-14-22 16,-12-1 22-16,-36 15-4 0,0 0 4 0,27-14-3 15,-13-5 3-15,-14 19 1 0,0 0-1 0,7-14 2 16,-7 2-2-16,0 12-22 0,0 0 22 0,-7-10-22 16,-6-5 22-16,13 15-21 0,0 0 21 0,-22-12-21 15,-10 0 21-15,32 12-10 0,0 0 10 0,-37-12-10 16,-8 3 10-16,45 9-12 0,0 0 12 0,-49-12-12 15,-3 2 12-15,52 10-15 0,0 0 15 0,-53-5-15 16,-3-2 15-16,56 7 0 0,0 0 0 0,-56-5 0 16,-3 1 0-16,10-1-1 0,4-5 1 0,10 8 0 15,9 2 0-15,-2 0-3 0,3 0 3 0,8 2-3 0,3-1 3 16,-2-1 0-16,2 0 0 0,5 0 1 0,6 0-1 16,-6-1-11-16,2-1 11 0,7 2-10 0,0 0 10 15,0 0 3-15,0 0-3 0,0 0 4 0,11-2-4 0,-1 1 0 16,6 1 0-16,5-4 0 0,7 1 0 0,1-1 0 15,5 3 0-15,-3-3 1 0,0 1-1 0,1 1 0 16,1 2 0-16,-1 2 0 0,-1 1 0 0,-1 2 0 16,-1 2 0-16,6 5 0 0,-3 7 0 0,1 2 2 15,-5-1-2-15,0 3 3 0,-2-3-3 0,-5 2 19 16,0 1-19-16,0 2 20 0,-2 3-20 0,-3 1 0 16,-2-1 0-16,-4-1 1 0,1-3-1 0,6 28-2212 0</inkml:trace>
  <inkml:trace contextRef="#ctx0" brushRef="#br0" timeOffset="-24527.82">20709 4179 1020 0,'0'0'0'0,"0"0"0"16,-35-14 0-16,35 14 336 0,0 0-336 0,-24-8 336 16,1-4-336-16,23 12 190 0,0 0-190 0,-18-9 191 15,3 2-191-15,15 7 161 0,0 0-161 0,0 0 161 0,-4-5-161 16,4 5 106-16,0 0-106 0,19-3 106 0,11 3-106 16,-30 0 102-16,0 0-102 0,44-4 102 0,13 1-102 15,-57 3 47-15,0 0-47 0,67-5 47 0,11-4-47 16,-78 9 27-16,0 0-27 0,100-15 27 15,19-4-27-15,-119 19 10 0,0 0-10 0,96-17 10 0,-9-7-10 0,-87 24-1 16,0 0 1-16,67-12 0 0,-15 5 0 0,-52 7-225 16,0 0 225-16,26-4-224 0,-21 4 224 0,-5 0-766 15,0 0 766-15,-1 11-765 0,-15 1 765 0,-1 12-498 16</inkml:trace>
  <inkml:trace contextRef="#ctx0" brushRef="#br0" timeOffset="-24348.58">20870 3788 1681 0,'0'0'0'16,"10"7"0"-16,8 5 0 0,-18-12 283 0,0 0-283 0,14 27 284 15,1 12-284-15,-15-39 172 0,0 0-172 16,13 57 172-16,-1 15-172 0,-12-72 108 0,0 0-108 0,15 103 109 16,1 28-109-16,-16-131-3 0,0 0 3 0,14 115-2 15,-2-7 2 1,-12-108-359-16,0 0 359 0,13 86-359 0,1-14 359 0,10 82-1415 0</inkml:trace>
  <inkml:trace contextRef="#ctx0" brushRef="#br0" timeOffset="-23881.6">22065 3374 1726 0,'0'0'0'16,"0"0"0"-16,-6 12 0 0,6-12 372 0,0 0-372 0,0 17 373 15,0 9-373-15,2 7 210 0,0 10-210 0,1-7 210 16,1 0-210-16,-4-36 142 0,0 0-142 0,5 60 142 16,6 15-142-16,-11-75 64 0,0 0-64 0,10 103 65 15,6 28-65-15,-16-131-9 0,0 0 9 0,14 127-8 16,5 0 8-16,-19-127 43 0,0 0-43 0,23 115 44 15,-4-7-44-15,-19-108-1 0,0 0 1 0,23 85 0 16,-1-16 0-16,-22-69 33 0,0 0-33 0,25 45 34 16,6-18-34-16,-31-27-120 0,0 0 120 0,23 11-119 15,-4-18 119-15,-19 7-293 0,0 0 293 0,16-16-292 16,-2-8 292-16,17-12-1829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31:05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2369 9257 1703 0,'0'0'0'0,"0"0"0"0,0 0 0 0,0 0 376 0,0 0-376 15,0 0 376-15,0 0-376 0,0 0 215 0,-5 26-215 16,5-11 215-16,-4 6-215 0,4-21 138 0,0 0-138 16,-3 24 138-16,1 7-138 0,2-31 59 0,0 0-59 15,2 38 59-15,1 5-59 0,1 3 71 0,-2 4-71 16,5-4 72-16,-2-5-72 0,-2-1 35 0,3-6-35 16,-3-3 36-16,1-5-36 0,1-1 41 0,-2-4-41 15,3-6 42-15,2-3-42 0,1 1-3 0,0-8 3 0,0-2-3 16,-3-3 3-16,8 0 22 0,0-3-22 0,6-2 23 15,-3-2-23-15,15-7 33 0,10-5-33 0,5-12 33 16,5-12-33-16,4-1-7 0,9-4 7 0,12-11-6 16,10-3 6-16,4 8 0 0,7-1 0 0,-8-12 0 15,0-2 0-15,4 2-2 0,-2-2 2 16,-6 15-1-16,-6 4 1 0,-1 3 2 0,-2 6-2 0,-7-3 3 16,1-3-3-16,-9 3 0 0,-6-1 0 0,-13 9 1 15,-10 5-1-15,-6 7 3 0,-10 9-3 0,-3-1 3 0,-2 8-3 16,-3-1 2-16,3-1-2 0,-3 5 2 0,-4-4-2 15,-5 9 10-15,7-10-10 0,-7 10 10 0,0 0-10 16,0 0 8-16,-12 0-8 0,12 0 9 0,-9 3-9 16,1 1 15-16,-1 1-15 0,2 2 15 0,2-6-15 0,-1 4-1 15,-2 1 1-15,-1-1-1 0,0 2 1 0,0-2-107 16,-3 2 107-16,3-1-107 0,-3 3 107 0,0-2-690 16,1 1 690-16,11-8-690 0,-7 9 690 0,-1-4-1382 15</inkml:trace>
  <inkml:trace contextRef="#ctx0" brushRef="#br0" timeOffset="6602.81">8219 12031 348 0,'0'0'0'15,"0"0"0"-15,0 0 0 0,0 0 415 0,0 0-415 0,0 0 416 16,0 0-416-16,0 0 247 0,0 0-247 0,0 0 248 15,0 0-248-15,0 0 196 0,0 0-196 0,0 0 197 16,0 0-197-16,0 0 120 0,0 0-120 0,0 0 121 16,0 0-121-16,0 0 86 0,0 0-86 0,0 0 86 15,0 0-86-15,0 0 53 0,0 0-53 0,0 0 54 16,0 0-54-16,0 0 39 0,0 0-39 0,0 0 39 16,0 0-39-16,0 0 91 0,0 0-91 0,0 0 91 0,8 8-91 15,-8-8 15-15,0 0-15 0,13 7 15 0,-1 2-15 16,-12-9 47-16,0 0-47 0,22 10 48 15,8 4-48-15,-30-14 25 0,0 0-25 0,39 12 26 0,4-2-26 16,-43-10 3-16,0 0-3 0,47 12 4 0,9-5-4 16,-56-7 15-16,0 0-15 0,53 8 16 0,1-6-16 0,-54-2 3 15,0 0-3-15,56 4 4 0,0-3-4 0,-56-1 6 16,0 0-6-16,57 2 7 0,-1 2-7 0,-56-4 7 16,0 0-7-16,74 0 8 0,8-6-8 0,-82 6 3 15,0 0-3-15,71-5 3 0,-4 0-3 16,-67 5 0-16,0 0 0 0,54-5 1 0,-10 1-1 15,-44 4 1-15,0 0-1 0,42-3 2 0,-7 3-2 0,-35 0-1 16,0 0 1-16,38-5-1 0,2 1 1 0,-40 4 15 0,0 0-15 16,35-3 15-16,-2 0-15 0,-33 3-1 0,0 0 1 15,42-6-1-15,2 0 1 0,-44 6-15 0,0 0 15 0,38-7-14 16,-6 0 14-16,-32 7 25 0,0 0-25 16,38-14 26-16,4-6-26 0,-42 20 5 0,0 0-5 15,39-24 5-15,-4-9-5 0,-35 33 2 0,0 0-2 0,35-36 2 16,-9-7-2-16,-26 43 12 0,0 0-12 0,24-36 13 15,-6 5-13-15,-18 31 43 0,0 0-43 0,19-39 43 16,-3-1-43-16,-16 40 36 0,0 0-36 0,14-36 36 16,-2 0-36-16,-12 36-8 0,0 0 8 15,12-45-8-15,-3-4 8 0,-9 49 6 0,0 0-6 0,3-48 7 16,3-1-7-16,-6 49-4 0,0 0 4 0,0-44-4 16,-4 1 4-16,4 43 24 0,0 0-24 0,-5-43 25 15,-4 2-25-15,9 41 1 0,0 0-1 0,-12-40 1 0,-6 1-1 16,18 39-3-16,0 0 3 0,-15-41-3 0,1-4 3 15,14 45-20-15,0 0 20 0,-18-48-20 0,1 0 20 16,17 48 14-16,0 0-14 0,-21-48 15 0,-2 5-15 16,23 43 1-16,0 0-1 0,-26-39 1 0,-2 3-1 0,28 36 0 15,0 0 0-15,-32-31 0 0,-6 5 0 0,38 26-8 16,0 0 8-16,-38-22-7 0,-6 1 7 0,44 21 3 16,0 0-3-16,-44-15 3 0,-6-3-3 0,50 18-20 15,0 0 20-15,-48-10-19 0,1 2 19 0,47 8 34 0,0 0-34 16,-49-4 34-16,2 1-34 0,47 3-23 0,0 0 23 15,-51-2-22-15,-5 7 22 0,56-5 0 0,0 0 0 16,-55 4 1-16,-5 2-1 0,60-6 3 0,0 0-3 16,-52 9 3-16,-4 1-3 0,56-10 1 0,0 0-1 15,-44 11 2-15,0 1-2 0,44-12 5 0,0 0-5 16,-38 12 5-16,-4 3-5 0,42-15 0 0,0 0 0 16,-52 24 1-16,-8 0-1 0,60-24 12 0,0 0-12 15,-73 33 12-15,-9 4-12 0,82-37-2 0,0 0 2 16,-70 35-1-16,11-3 1 0,59-32 14 15,0 0-14-15,-48 45 15 0,10 8-15 0,38-53 1 16,0 0-1-16,-44 48 2 0,-3-1-2 0,47-47 1 0,0 0-1 0,-51 48 2 16,-1 0-2-16,52-48 16 0,0 0-16 0,-51 55 17 15,4 3-17-15,47-58 13 0,0 0-13 0,-44 57 14 16,4-2-14-16,40-55-4 0,0 0 4 0,-29 41-3 16,8-7 3-16,21-34 2 0,0 0-2 0,-18 33 2 15,6 1-2-15,12-34 0 0,0 0 0 0,-5 36 0 16,5 2 0-16,0-38 5 0,0 0-5 0,5 43 5 15,4 5-5-15,-9-48 32 0,0 0-32 16,15 46 33-16,8-3-33 0,-23-43 4 16,0 0-4-16,25 38 4 0,6-4-4 0,-31-34 1 15,0 0-1-15,35 31 2 0,7-5-2 0,-42-26 10 0,0 0-10 0,44 24 11 0,3-2-11 0,-47-22 0 16,0 0 0-16,43 21 0 0,1-1 0 0,-44-20-6 16,0 0 6-16,46 23-6 0,1-6 6 0,-47-17 1 15,0 0-1-15,49 19 1 0,1-1-1 0,-50-18 0 16,0 0 0-16,65 21 0 0,8-4 0 0,-73-17 16 15,0 0-16-15,65 12 17 0,0-5-17 0,-65-7 0 0,0 0 0 16,47 4 0-16,-9-8 0 0,-38 4 1 0,0 0-1 16,39-2 2-16,-1-3-2 0,-38 5 4 0,0 0-4 0,47-7 5 15,7-3-5-15,-54 10 2 0,0 0-2 0,51-15 2 16,1-1-2-16,-52 16 11 0,0 0-11 0,67-20 11 16,8-8-11-16,-75 28-1 0,0 0 1 0,68-31-1 15,0-5 1-15,-68 36-2 0,0 0 2 0,44-22-1 16,-18 5 1-16,-26 17 0 0,0 0 0 0,39-24 1 15,-1-2-1-15,-38 26 0 0,0 0 0 0,44-31 0 16,-2-3 0-16,-42 34-16 0,0 0 16 0,38-36-15 16,-1-4 15-16,-37 40 14 0,0 0-14 0,36-38 15 15,-4-1-15-15,-32 39 3 0,0 0-3 0,38-52 4 16,1-8-4-16,-39 60 0 0,0 0 0 0,29-68 1 16,-8-9-1-16,-21 77 0 0,0 0 0 0,18-71 0 15,-13 8 0-15,-5 63-6 0,0 0 6 0,4-50-5 16,-13 10 5-16,9 40 1 0,0 0-1 0,-9-37 1 15,-7 4-1-15,16 33-4 0,0 0 4 0,-14-34-3 16,-6-2 3-16,20 36-13 0,0 0 13 0,-25-41-13 16,-3-8 13-16,28 49 4 0,0 0-4 0,-33-46 4 15,-2-2-4-15,35 48-11 0,0 0 11 16,-52-51-11-16,-8-3 11 0,22 22 1 0,6 11-1 16,6 4 1-16,5 2-1 0,21 15-1 0,0 0 1 0,-30-12-1 0,1 0 1 0,-3 0 0 15,3 5 0-15,-5 2 1 0,3 1-1 0,31 4 1 16,0 0-1-16,-42-3 1 0,-14 6-1 0,56-3-15 15,0 0 15-15,-52 0-15 0,-8 0 15 0,60 0 3 16,0 0-3-16,-56 4 3 0,-3-3-3 16,19 3-20-16,5-3 20 0,7 6-20 0,5 4 20 15,2-3-1-15,4 1 1 0,-4 4-1 16,2 8 1-16,-2-4 22 0,-4 5-22 0,-3-3 22 0,-5 0-22 16,33-19 0-16,0 0 0 0,-39 28 1 0,-4 6-1 0,43-34-1 0,0 0 1 0,-42 41 0 15,-2 6 0-15,9-8-1 0,0-3 1 16,6-3 0-16,-1-2 0 0,30-31 9 0,0 0-9 0,-35 34 10 15,-9 4-10-15,44-38-1 0,0 0 1 0,-54 60-1 16,-7 14 1-16,61-74 10 0,0 0-10 0,-52 66 10 16,6 1-10-16,46-67-1 0,0 0 1 0,-31 60 0 15,10-6 0-15,9-18 8 0,10-12-8 0,2-2 9 16,2-3-9-16,-2-19-1 0,0 0 1 0,8 29 0 16,8 7 0-16,-4 0 8 0,6 0-8 0,-4-7 9 15,-2-6-9-15,5-1 9 0,4-1-9 0,-1-4 10 16,-1-4-10-16,7 0 1 0,2-1-1 0,0-4 1 0,-2 2-1 15,0 1-1-15,-3-1 1 0,5 2-1 0,-2-3 1 16,-26-9 3-16,0 0-3 0,44 12 3 0,8 0-3 16,-52-12 2-16,0 0-2 0,60 12 2 0,1 1-2 0,-5-2 11 15,-2-4-11-15,-10-1 11 0,-13 0-11 0,2-3 1 16,-3 0-1-16,-4 3 1 0,-3-6-1 0,10 3 4 16,2-1-4-16,3-2 4 0,10-2-4 0,-48 2 0 15,0 0 0-15,48-3 1 0,7-6-1 0,-8 2 1 16,-4 0-1-16,-16 6 2 0,-13-5-2 0,1 3-15 15,-2 1 15-15,13-8-14 0,9-4 14 0,-4 0-58 16,2-1 58-16,-12 6-57 0,-8 6 57 0,1-2-47 16,-2 1 47-16,-7 3-46 0,-1-1 46 0,-4 2-150 15,5-3 150-15,-5 3-150 0,0 0 150 0,0 0-597 0,9-9 597 16,-9 9-597-16,0 0 597 0,0 0-1278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32:28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30690 8633 964 0,'0'0'0'0,"0"0"0"16,0 0 0-16,0 0 391 0,0 0-391 15,0 0 392-15,0 0-392 0,0 0 317 0,0 0-317 0,0 0 318 16,0 0-318-16,0 0 232 0,0 0-232 0,0 0 233 16,0 0-233-16,0 0 135 0,0-19-135 0,-1 7 135 15,-1-4-135-15,-2 2 83 0,-1 1-83 0,-2-1 83 16,-2 2-83-16,-1-3 76 0,-2 3-76 0,1 1 76 15,-1 6-76-15,-4-7 60 0,-5 0-60 0,6 4 60 16,1 1-60-16,-4 1 27 0,-3 0-27 0,0 2 27 16,-2 1-27-16,-4 1 2 0,-7 2-2 0,13 2 2 15,7-1-2-15,-10 5 7 0,-4 0-7 0,-5 7 8 0,-4-1-8 16,2 0 37-16,-2 1-37 0,11 1 37 0,5-2-37 16,0 0-1-16,2 3 1 0,0 3-1 0,1 2 1 15,1 4 0-15,1 4 0 0,0-3 1 0,2 5-1 0,1 4 8 16,-1 5-8-16,0-1 8 0,-2-2-8 15,2 2 8-15,2-2-8 0,-2-3 8 0,1-2-8 0,-2-1 3 16,-1 3-3-16,-3 3 4 0,-2-5-4 0,3 14 21 16,1 1-21-16,1 0 21 0,2 1-21 0,2-1 6 15,1 4-6-15,1-4 7 0,1-6-7 0,2 1 16 16,2 0-16-16,-2 4 17 0,2 3-17 0,1-4 15 16,1 3-15-16,1-6 15 0,2-2-15 0,5 1 4 15,4-3-4-15,0-4 4 0,1-7-4 0,2 0 3 0,4-9-3 16,0 2 3-16,1-4-3 0,3 6 0 0,2 1 0 15,1 2 0-15,0 2 0 0,1-4 10 16,1-1-10-16,-1-9 10 0,-1-4-10 0,-2 2 1 0,-2-1-1 16,-2-2 1-16,1-2-1 0,-1-2 14 0,3 3-14 0,-1-3 15 15,-2 1-15-15,3-3 1 16,1 3-1-16,-2-1 1 0,-2-3-1 0,1 0 1 0,-1 0-1 16,2-3 1-16,2 1-1 0,-1-1 8 0,-1-1-8 0,0-5 8 15,-2 3-8-15,3-3 3 0,-3-6-3 0,4 6 3 16,0 6-3-16,0-6 30 0,0 6-30 0,0-9 30 15,-4 0-30-15,4 0-4 0,0 0 4 0,0 0-3 16,0-4 3-16,4 1 0 0,3-1 0 0,-4 2 1 16,-1 2-1-16,1 0-4 0,-1 2 4 0,0-2-4 15,-2 0 4-15,-2 0-4 0,0-5 4 0,0 3-3 16,-1 0 3-16,1 1-1 0,-1-1 1 0,-3 0 0 0,1 1 0 16,-2-6-1-16,-2-2 1 0,-3 4 0 0,1 7 0 15,1-2-5-15,-2-4 5 0,-2-4-5 0,0-4 5 0,-2 1 0 16,0-1 0-16,-1-2 0 0,-3 1 0 0,1 1 0 15,0 3 0-15,-2-3 0 0,-2 2 0 0,2-1 0 16,-2 5 0-16,2-5 1 0,-1 3-1 0,1-1 0 16,-2 2 0-16,0 2 1 0,0-5-1 0,1 1 0 15,-3-3 0-15,1 0 1 0,-1-7-1 0,1 4-1 16,1-1 1-16,-2 4 0 0,1 0 0 0,3 4-7 16,0-1 7-16,-2-1-7 0,-1 1 7 0,-1 2-1 15,1 2 1-15,-1 2-1 0,-1-1 1 0,0 1-1 16,-2 1 1-16,1 0-1 0,3 1 1 0,-1-3-15 0,1-1 15 15,-1 0-14-15,1 0 14 0,0-7 0 0,-3 0 0 16,3 0 0-16,1 1 0 0,0 3-8 0,1-4 8 16,-1 0-7-16,2 1 7 0,-2 6 0 0,-1-4 0 15,1 6 0-15,-2-4 0 0,3 5 0 0,-3 1 0 16,-1 4 0-16,1-3 0 0,-1 4 1 0,0-3-1 0,0 6 2 16,-1-2-2-16,6 7 0 0,-12-12 0 0,12 12 0 15,-12-8 0-15,5 4 0 0,0-1 0 0,0 2 0 16,2 3 0-16,-4-4-4 0,-3 2 4 0,3 1-3 15,2 1 3-15,-7-2-3 0,-3-1 3 0,-3 3-3 16,-1-6 3-16,-8 5-1 0,-8-1 1 0,18-1 0 16,7 3 0-16,-6 0-11 0,-3 0 11 0,-16 3-10 15,-10 0 10-15,7 3-39 0,2 0 39 0,10 3-39 16,5-6 39-16,4 6-81 0,1 3 81 0,6 0-81 0,3 0 81 16,6 4-346-16,3-3 346 0,3 1-345 0,6-2 345 15,3 14-2069-15</inkml:trace>
  <inkml:trace contextRef="#ctx0" brushRef="#br0" timeOffset="10015.45">23934 2748 1603 0,'0'0'0'0,"0"0"0"0,-2-36 0 0,6 20 342 16,5-1-342-16,-2 5 342 0,0 2-342 0,-2 1 276 15,0 1-276-15,2 4 276 0,0 1-276 0,-2 10 147 16,1 5-147-16,-3-4 147 0,-1-4-147 0,1 8 135 0,1 3-135 16,-2-3 135-16,-4 0-135 0,2 0 27 15,-2 0-27-15,0 0 27 0,-1-3-27 0,1 3 9 0,-3 3-9 16,1-6 10-16,-3 1-10 0,2-1 59 0,0 3-59 0,5-12 59 15,-4 8-59-15,4-8 0 0,0 0 0 0,-10 19 1 16,-6 10-1-16,-1 2 19 0,-4 0-19 0,8-10 20 16,3-3-20-16,0 0 9 0,-1-3-9 0,6-6 9 15,3-2-9-15,-3 1 0 0,-2 1 0 0,2 1 0 16,1-5 0-16,1 7 8 0,-3 0-8 0,5-5 9 16,1-2-9-16,0-5 0 0,-6 10 0 0,6-10 0 15,-3 13 0-15,3-5 3 0,-5 1-3 0,3-1 3 16,0-1-3-16,-1 2 6 0,-1-2-6 0,2 1 6 15,1 1-6-15,-1 1 14 0,2-1-14 0,0-1 15 16,-2-1-15-16,2-7 0 0,-3 9 0 0,3-9 0 16,0 6 0-16,0-6-5 0,0 0 5 0,0 0-4 0,0 0 4 15,0 0-15-15,0 0 15 0,0 0-14 16,0 0 14-16,0 0-79 0,0 0 79 0,0 0-79 0,0 0 79 16,0 0-163-16,0 0 163 0,0 0-162 0,0 0 162 0,0 0-311 15,-2-6 311-15,0-1-310 0,0-2 310 0,-1-8-1793 16</inkml:trace>
  <inkml:trace contextRef="#ctx0" brushRef="#br0" timeOffset="10397.48">23950 2820 1356 0,'0'0'0'0,"0"0"0"15,0-14 0-15,0 7 288 0,0-1-288 0,0 8 288 16,2-11-288-16,-2 11 286 0,0 0-286 0,0 0 286 16,0 0-286-16,0 0 208 0,0 0-208 0,0 0 209 15,0 0-209-15,0 0 96 0,-11 16-96 0,11-16 96 16,-9 10-96-16,4-1 74 0,2-4-74 0,-15 29 75 16,-6 14-75-16,1 4 94 0,-1 4-94 0,10-18 95 15,5-17-95-15,-3 6 40 0,1 1-40 0,-5 9 41 16,-1 13-41-16,-1-10 9 0,4-3-9 0,6-6 9 15,3-7-9-15,3-2 0 0,4-4 0 0,3 1 1 16,0-7-1-16,5 0 29 0,3 0-29 0,4-7 29 16,2-2-29-16,4-3 16 0,0-5-16 0,3 2 17 15,0-6-17-15,4-3 10 0,3-2-10 0,-3 2 11 0,0-1-11 16,-3-3-76-16,0 1 76 0,-3-1-75 0,-1 1 75 16,-2 3-214-16,-2 0 214 0,-3 0-213 0,0 0 213 15,-8 0-615-15,3-6 615 0,-4 5-614 0,-4-1 614 16,8-17-1179-16</inkml:trace>
  <inkml:trace contextRef="#ctx0" brushRef="#br0" timeOffset="11698.49">24310 2399 1491 0,'0'0'0'0,"-5"7"341"0,-6 5-341 0,6-5 342 15,1-2-342-15,-1 7 253 0,-2 0-253 0,2 19 254 16,0 5-254-16,1 7 230 0,2 9-230 0,1-23 231 16,-3-10-231-16,1 8 68 0,-3 2-68 0,1 14 69 15,-2 12-69-15,5-10 45 0,-3 3-45 0,2-17 46 16,3-11-46-16,0 2 70 0,0-1-70 0,3 3 71 16,2 4-71-16,1-8 0 0,1 1 0 0,3-8 0 15,1-4 0-15,-1-5 13 0,2-11-13 0,6-2 13 16,1-3-13-16,0-7 35 0,-1-1-35 0,-1 1 35 15,1-2-35-15,-4 1-4 0,-4-3 4 0,2 3-3 16,-1-4 3-16,1 1-46 0,-3 3 46 0,0 4-45 16,-1 2 45-16,1-1-1 0,-2 5 1 0,0 1 0 15,0 1 0-15,-4 1-6 0,-3 2 6 0,0 5-6 0,0 0 6 16,0 0-45-16,0 0 45 0,0 0-45 0,2 8 45 16,-2-1 31-16,-2 5-31 0,1-3 31 0,-1-1-31 0,0 2-5 15,0 4 5-15,2 2-5 0,0-4 5 0,2 0 0 16,2 0 0-16,-1-2 1 0,1-1-1 0,-1-1 38 15,2-1-38-15,4-5 39 0,0 1-39 0,1-3-60 16,1-5 60-16,1 2-59 0,2-1 59 0,-3-4-211 16,1-1 211-16,2-1-210 0,0-2 210 0,1 0-370 15,1 0 370-15,0 0-369 0,0 0 369 0,-2 3-483 0,0-1 483 16,-2 1-482-16,-2-3 482 0,3 0-176 0,-6 4 176 16,1-4-175-16,-1 1 175 0,2-1 184 0,1-1-184 15,1-3 185-15,-2 4-185 0,-4-3 311 0,-2 3-311 16,-3 12 311-16,7-7-311 0,-7 7 243 0,-5-5-243 15,5 5 243-15,0 0-243 0,0 0 186 0,-5 15-186 0,1-6 187 16,-1-1-187-16,-2 2 100 0,0 3-100 0,4-1 101 16,-1 0-101-16,2 0 66 0,1 0-66 0,1-4 66 15,1-1-66-15,-1 2 36 0,0-4-36 0,0-5 37 16,2 10-37-16,-2-10 15 0,5 5-15 0,-5-5 16 16,14 4-16-16,-5-4 36 0,0 0-36 0,0 0 37 15,-2-4-37-15,-7 4-31 0,10-5 31 0,-10 5-31 16,12-10 31-16,-5 5 40 0,-1-4-40 0,-1 2 40 15,0-1-40-15,-5 8-25 0,0 0 25 0,5-12-24 16,-1-4 24-16,-4 16 7 0,0 0-7 0,5-19 7 16,0 2-7-16,-5 17-15 0,0 0 15 0,6-15-15 15,-6 6 15-15,0 9-11 0,0 0 11 0,0 0-11 0,0 0 11 16,0 0 7-16,0 0-7 0,0 0 8 0,0 12-8 16,0-12 44-16,0 0-44 0,0 12 44 0,3 4-44 15,-3-16 3-15,0 0-3 0,5 12 4 0,-1-4-4 16,-4-8-2-16,0 0 2 0,7 9-2 0,0-2 2 0,-7-7 53 15,0 0-53-15,8 5 53 0,3-5-53 0,-11 0 7 16,0 0-7-16,12-5 8 0,4-2-8 0,-16 7-1 16,0 0 1-16,10-12-1 0,3-4 1 0,-13 16-14 15,0 0 14-15,14-24-13 0,-2-5 13 0,-12 29 6 16,0 0-6-16,12-31 6 0,-1 4-6 0,-11 27-46 16,0 0 46-16,10-24-46 0,-1 8 46 0,-9 16-7 0,0 0 7 15,8-12-7-15,1 7 7 0,-9 5 18 0,0 0-18 16,7 2 18-16,0 5-18 0,-7-7-18 0,0 0 18 15,5 12-18-15,1 0 18 0,-6-12 6 0,0 0-6 0,5 15 7 16,2 2-7-16,-7-17-26 0,0 0 26 16,7 16-25-16,2-6 25 0,-9-10 40 0,0 0-40 0,10 9 40 15,1-9-40-15,-11 0-1 0,0 0 1 0,10-4 0 16,2-4 0-16,-12 8 0 0,0 0 0 0,13-16 0 16,2-4 0-16,-15 20-9 0,0 0 9 0,14-23-8 15,4-1 8-15,-18 24-69 0,0 0 69 0,17-20-68 16,1-4 68-16,-18 24 11 0,0 0-11 0,15-19 11 15,1-2-11-15,-16 21-15 0,0 0 15 0,14-15-15 16,0-1 15-16,-14 16-10 0,0 0 10 0,9-8-9 16,-4-1 9-16,-5 9 9 0,0 0-9 0,0 0 9 15,7-7-9-15,-7 7 24 0,0 0-24 0,0 0 25 0,2 9-25 16,-2-9 38-16,0 0-38 0,0 7 39 0,-2 1-39 16,2-8 55-16,0 0-55 0,-5 31 56 0,-2 9-56 15,3 4 48-15,1 4-48 0,-1-10 48 0,3-9-48 16,-1 2 3-16,-3-3-3 0,3-4 3 0,0-7-3 0,2 5 2 15,-3 2-2-15,1-3 2 0,2-1-2 0,-4 3 46 16,-1-3-46-16,2 13 46 0,-1 5-46 0,2-1 0 16,2 3 0-16,-1-9 0 0,-1-7 0 0,0-5 15 15,0-2-15-15,-1-2 16 0,-2-6-16 0,-2 1 17 16,0-5-17-16,7-5 17 0,-11 7-17 0,11-7 15 16,0 0-15-16,0 0 16 0,0 0-16 0,0 0 4 15,-9-12-4-15,2-3 5 0,0-8-5 0,0-2-69 16,1-6 69-16,4 3-68 0,0-1 68 0,4 3-100 0,1 1 100 15,2 2-100-15,1 6 100 0,-1-2-153 0,2 2 153 16,3 2-152-16,4-4 152 0,-1 3-498 0,-1 2 498 16,4-1-497-16,3 0 497 0,16-18-1404 0</inkml:trace>
  <inkml:trace contextRef="#ctx0" brushRef="#br0" timeOffset="12065.49">25650 2494 1580 0,'0'0'0'0,"0"0"340"0,0 0-340 0,0 0 340 16,0 0-340-16,0 0 179 0,5-4-179 0,-5 4 180 15,0 0-180-15,0 0 97 0,9-5-97 0,-9 5 98 16,12-12-98-16,-5 5 30 0,0 2-30 0,2-2 30 16,-1-1-30-16,-2 1 10 0,-5-2-10 0,3 4 11 0,-1-5-11 15,1 5 5-15,1-2-5 0,0-2 5 0,-1 6-5 16,-4 3 8-16,2-12-8 0,-2 12 8 0,0 0-8 0,0 0-2 15,-11 0 2-15,2 0-1 0,-1 3 1 0,-2 1 48 16,-2 1-48-16,2-2 48 0,1 2-48 16,-1 6 77-16,-2 4-77 0,5-6 77 0,2-4-77 0,0 5 122 15,-2 2-122-15,2 21 122 0,-1 13-122 0,4-1 52 16,4-1-52-16,2-6 52 0,3-9-52 0,7-5 34 16,4-5-34-16,2-7 34 0,3-7-34 0,3-1 26 15,4-4-26-15,0-9 26 0,0 1-26 0,-2-5 43 16,0-2-43-16,-1-4 43 0,-4-1-43 0,0-3-57 0,0 3 57 15,-4-1-57-15,-1-1 57 0,-2 5-238 16,-2-4 238-16,-3 6-238 0,-2 3 238 0,9-19-2230 0</inkml:trace>
  <inkml:trace contextRef="#ctx0" brushRef="#br0" timeOffset="12882.52">26812 1783 1614 0,'0'0'0'0,"0"0"343"16,0 0-343-16,0 0 344 0,0 0-344 0,0 0 265 15,0 0-265-15,-9 19 266 0,-7 10-266 0,16-29 156 16,0 0-156-16,-15 40 156 0,-5 6-156 0,20-46 91 15,0 0-91-15,-17 60 91 0,-2 9-91 0,19-69 76 0,0 0-76 16,-14 74 77-16,1 6-77 0,13-80 1 0,0 0-1 16,0 88 1-16,7 11-1 0,-7-99 50 0,0 0-50 15,20 79 51-15,11-8-51 0,-31-71 13 0,0 0-13 0,42 44 13 16,12-16-13-16,-54-28-75 0,0 0 75 0,56 12-75 16,5-17 75-16,-61 5-469 0,0 0 469 0,63-13-468 15,3-12 468-15,64-11-1714 0</inkml:trace>
  <inkml:trace contextRef="#ctx0" brushRef="#br0" timeOffset="13516.18">27689 1644 1950 0,'0'0'0'16,"0"0"306"-16,0 0-306 0,-7 9 307 0,-4 1-307 16,11-10 240-16,0 0-240 0,-8 12 241 0,-1-3-241 15,9-9 117-15,0 0-117 0,-14 24 117 0,-4 12-117 0,18-36 73 16,0 0-73-16,-14 27 74 0,0 4-74 0,14-31 19 16,0 0-19-16,-10 24 20 0,1 0-20 0,9-24 0 15,0 0 0-15,-7 17 1 0,0-1-1 0,7-16-4 16,0 0 4-16,-7 15-4 0,2 1 4 0,5-16 32 15,0 0-32-15,-10 17 33 0,-6 5-33 0,16-22-1 16,0 0 1-16,-18 28-1 0,-3 1 1 0,21-29 3 0,0 0-3 16,-22 34 3-16,-5 7-3 0,27-41 1 0,0 0-1 15,-24 43 1-15,1-3-1 0,23-40 0 0,0 0 0 16,-15 36 1-16,1-9-1 0,14-27 43 0,0 0-43 16,-14 28 43-16,3-4-43 0,11-24 0 0,0 0 0 15,-7 20 0-15,2-1 0 0,5-19 1 0,0 0-1 0,7 12 2 16,7-7-2-16,-14-5 40 0,0 0-40 0,30-5 41 15,11-10-41-15,-41 15 0 0,0 0 0 0,48-28 0 16,11-8 0-16,-59 36 1 0,0 0-1 0,59-39 1 16,3-1-1-16,-62 40 1 0,0 0-1 0,64-43 1 15,6 2-1-15,-70 41 13 0,0 0-13 0,47-27 14 16,-12 6-14-16,-35 21 0 0,0 0 0 0,26-12 0 16,-12 2 0-16,-14 10-1 0,0 0 1 0,13-9-1 15,-5 9 1-15,-8 0-5 0,0 0 5 0,0 0-4 16,0 0 4-16,0 0-8 0,0 0 8 0,-7-3-7 15,-3-1 7-15,10 4-8 0,0 0 8 0,-18-5-8 0,-4-7 8 16,22 12-4-16,0 0 4 0,-32-12-3 0,-8 0 3 16,40 12 2-16,0 0-2 0,-47-12 2 0,-7-3-2 15,54 15 0-15,0 0 0 0,-56-12 1 0,-5 0-1 0,61 12 1 16,0 0-1-16,-53-12 1 0,3 5-1 0,50 7-119 16,0 0 119-16,-35-5-119 0,8-2 119 0,27 7-391 15,0 0 391-15,0 0-391 0,7-12 391 0,-3 0-1844 16</inkml:trace>
  <inkml:trace contextRef="#ctx0" brushRef="#br0" timeOffset="13798.79">27869 1469 1737 0,'0'0'0'0,"0"0"351"0,0 0-351 0,19 0 351 16,7 0-351-16,-26 0 200 0,0 0-200 0,30 9 201 15,3 3-201-15,-33-12 161 0,0 0-161 0,33 20 161 16,2 8-161-16,-35-28 66 0,0 0-66 0,35 39 67 16,0 8-67-16,-35-47 42 0,0 0-42 0,30 56 43 15,-4 11-43-15,-26-67 42 0,0 0-42 0,26 72 43 16,-3 7-43-16,-23-79 34 0,0 0-34 0,9 70 34 16,-9-4-34-16,0-66-5 0,0 0 5 0,-21 79-4 15,-18 0 4-15,39-79 3 0,0 0-3 0,-52 75 3 16,-16-3-3-16,68-72-165 0,0 0 165 0,-72 59-165 0,-7-8 165 15,-71 64-2299-15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36:15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4792 7203 1233 0,'0'0'0'0,"0"0"0"15,0 0 0-15,0 0 347 0,0 0-347 0,0 0 348 16,0 0-348-16,0 0 281 0,0 0-281 0,0 0 282 15,0 0-282-15,0 0 201 0,0 0-201 0,0 0 201 16,0 0-201-16,0 0 80 0,0 0-80 0,0 0 81 16,0 0-81-16,0 0 74 0,0 0-74 0,-8 21 74 15,-6 11-74-15,14-32 42 0,0 0-42 0,-13 46 42 0,-1 8-42 16,14-54-1-16,0 0 1 0,-12 67 0 0,0 12 0 16,12-79 0-16,0 0 0 0,-17 99 0 0,-1 20 0 15,18-119 22-15,0 0-22 0,-17 115 22 0,-1-4-22 16,18-111-5-16,0 0 5 0,-16 103-5 0,6-10 5 0,10-93 41 15,0 0-41-15,-11 94 42 0,6-6-42 0,5-88-11 16,0 0 11-16,0 73-10 0,4-12 10 0,-4-61 20 16,0 0-20-16,1 53 20 0,3-10-20 0,-4-43-23 15,0 0 23-15,3 32-22 0,-3-8 22 0,0-24 26 16,0 0-26-16,0 23 26 0,0-6-26 0,0-17 0 0,0 0 0 16,4 19 0-16,-4-4 0 0,0-15-2 0,0 0 2 15,0 15-1-15,0-2 1 0,0-13 15 0,0 0-15 16,-4 8 15-16,4 1-15 0,0-9-9 0,0 0 9 15,-3 8-9-15,-2-1 9 0,5-7 16 0,0 0-16 0,-9 5 17 16,0-3-17-16,9-2-9 0,0 0 9 0,-12 2-8 16,-2-4 8-16,14 2 24 0,0 0-24 0,-12-2 25 15,0-3-25-15,12 5-26 0,0 0 26 0,-18-7-26 16,4-1 26-16,14 8 21 0,0 0-21 0,-16-12 21 16,-1-4-21-16,17 16-11 0,0 0 11 0,-18-17-10 15,4-4 10-15,14 21-5 0,0 0 5 0,-12-24-4 16,0-1 4-16,12 25-1 0,0 0 1 0,-9-24 0 15,1 0 0-15,8 24-32 0,0 0 32 0,-4-21-32 16,2 0 32-16,2 21 34 0,0 0-34 0,0-15 34 16,0 3-34-16,0 12-35 0,0 0 35 0,6-7-34 0,-3 7 34 15,-3 0-15-15,0 0 15 0,11 5-14 0,1 9 14 16,-12-14 31-16,0 0-31 0,15 21 31 0,5 3-31 16,-20-24-35-16,0 0 35 0,17 27-34 0,2 1 34 15,-5-4 2-15,-1-4-2 0,1-4 2 0,-6-4-2 16,1-2 25-16,-2-2-25 0,2 1 26 0,-4-5-26 0,0-1 4 15,2-3-4-15,-7 0 5 0,11-3-5 0,-8-6 18 16,1-1-18-16,1-2 18 0,-5 0-18 0,3-7 3 16,1-4-3-16,1 5 4 0,-1-6-4 0,1 1 7 15,-2-1-7-15,3 7 7 0,-1 2-7 0,2-1 0 0,-2-3 0 16,0 6 0-16,2 2 0 0,-1-1 0 16,1 0 0-16,-7 12 0 0,8-5 0 0,-8 5-7 0,9 9 7 15,-9 3-7-15,0 3 7 0,0 4-9 0,-3 3 9 16,-1 4-9-16,2-2 9 0,-1 0-4 0,-2 4 4 0,1-1-3 15,1-1 3-15,1-2-7 0,-2-2 7 0,1-1-6 16,-1-1 6-16,4-1-256 0,4-3 256 0,-1-1-256 16,1-3 256-16,1 15-2064 0</inkml:trace>
  <inkml:trace contextRef="#ctx0" brushRef="#br0" timeOffset="5219.41">14030 5557 1110 0,'0'0'0'0,"-6"-12"0"15,-2-3 0-15,1 3 351 0,1 0-351 0,1 0 351 16,-4 0-351-16,1 3 203 0,-5-3-203 0,1-2 204 15,-2 2-204-15,-3-1 161 0,1 1-161 0,-1-7 161 0,-3-2-161 16,-1-3 111-16,0-2-111 0,-5 2 111 16,0 0-111-16,-2 4 47 0,-3 1-47 0,-4 2 48 0,-4 5-48 15,-8 0 46-15,0 3-46 0,-4 2 47 0,4-1-47 16,-2 1 46-16,-3-2-46 0,1 2 47 0,4 2-47 16,-9-2 5-16,-3 2-5 0,3 2 5 0,-2-1-5 0,2 2 42 15,0 1-42-15,0-1 43 0,6 2-43 0,-3 0 0 16,-1 0 0-16,5 0 0 0,2 0 0 0,0 0 3 15,3 2-3-15,0-1 4 0,6 5-4 0,0-3-5 16,-1 6 5-16,-6-3-5 0,-1 3 5 0,-1 7 8 16,-5 1-8-16,3 5 8 0,2 2-8 0,1 5-16 0,-5 6 16 15,-10 1-15-15,-7 3 15 0,-2-6 0 0,-1-1 0 16,9-1 0-16,3 0 0 0,12-4-5 0,12-6 5 16,0 7-4-16,5-1 4 0,-5 0 1 0,-1 6-1 15,-1-2 1-15,-1 5-1 0,3-7-7 0,1 2 7 16,-1-3-6-16,6-4 6 0,-4 3-1 0,5-6 1 15,-2 6-1-15,5-3 1 0,-1 4-1 0,0 1 1 16,0 5-1-16,0 2 1 0,-1 7-4 0,-2 5 4 0,-1-8-3 16,4-4 3-16,0 0 0 0,-2-2 0 0,8-1 0 15,-1-1 0-15,4 8 0 0,3-1 0 0,4 6 1 16,4 1-1-16,3 2 3 0,6 0-3 0,-3-8 3 16,4-9-3-16,1 5 22 0,7 0-22 0,9 7 22 15,5 8-22-15,9 16 0 0,6 14 0 0,-13-30 0 16,-11-20 0-16,13 8 3 0,1 1-3 0,16 13 3 15,6 11-3-15,1-1 20 0,2 4-20 0,1-10 20 16,6-8-20-16,-5-4 43 0,1-9-43 0,-3-5 44 16,-3-5-44-16,10 1 60 0,3 1-60 0,2-4 61 0,2-2-61 15,-2 5-9-15,0 6 9 0,6-2-8 0,-1 5 8 16,4-7 50-16,0-5-50 0,-2-5 51 0,0-10-51 0,9-2-1 16,5-11 1-16,-7 1-1 0,0-9 1 0,-3-2 2 15,-2-2-2-15,3-2 2 0,2-6-2 0,-8 0 7 16,-1 0-7-16,-5 0 8 0,-1 1-8 0,4-1 43 15,-3-5-43-15,-3 10 44 0,-2-1-44 0,0-1 30 16,-4 2-30-16,-10 0 30 0,-7 2-30 0,-2-2 15 16,2-5-15-16,14-9 15 0,5-6-15 0,-14 8 13 15,-8 0-13-15,3 2 14 0,-2 2-14 0,2-4 4 16,2 2-4-16,6-6 4 0,11-1-4 0,-61 36 7 16,0 0-7-16,68-43 7 0,6-5-7 0,-74 48-5 0,0 0 5 15,75-56-5-15,2-13 5 0,-77 69 0 0,0 0 0 16,72-64 0-16,1-1 0 0,-73 65 3 0,0 0-3 15,68-60 3-15,-3 4-3 0,-65 56 0 0,0 0 0 0,54-71 1 16,-7-4-1-16,-47 75 22 0,0 0-22 0,38-79 23 16,-10-5-23-16,-28 84-2 0,0 0 2 0,20-85-1 15,-12 0 1-15,-8 85-2 0,0 0 2 0,4-93-1 16,-13-10 1-16,9 103-4 0,0 0 4 0,-16-87-4 16,-6 1 4-16,22 86-14 0,0 0 14 0,-41-93-13 15,-14-7 13-15,55 100-4 0,0 0 4 0,-69-87-3 16,-16 5 3-16,85 82-1 0,0 0 1 0,-86-76 0 15,1 9 0-15,85 67-6 0,0 0 6 0,-95-75-6 16,-6-4 6-16,101 79-22 0,0 0 22 0,-98-64-22 16,-2 9 22-16,100 55 0 0,0 0 0 0,-103-38 0 15,-7 13 0-15,110 25-1 0,0 0 1 0,-101-14 0 16,-2 14 0-16,103 0-33 0,0 0 33 0,-101 2-33 0,5 5 33 16,96-7-118-16,0 0 118 0,-79 6-118 0,14 3 118 15,65-9-140-15,0 0 140 0,-40 2-140 0,16-1 140 0,24-1-440 16,0 0 440-16,0 0-440 0,8-10 440 0,1 2-1477 15</inkml:trace>
  <inkml:trace contextRef="#ctx0" brushRef="#br0" timeOffset="5831.49">13719 5185 886 0,'0'0'0'0,"0"0"0"0,-14-9 0 0,7 6 299 0,-2 6-299 0,9-3 299 16,-9 4-299-16,9-4 327 0,-5 8-327 0,5-8 328 16,0 0-328-16,0 0 224 0,0 0-224 0,0 0 225 15,5-17-225-15,7 2 173 0,1-13-173 0,9 4 174 16,8-7-174-16,5-1 65 0,5-5-65 0,9-5 66 16,5-10-66-16,-54 52 58 0,0 0-58 0,89-72 59 15,23-16-59-15,-112 88 83 0,0 0-83 0,115-78 84 16,13 2-84-16,-27 6-2 0,-15 6 2 0,-20 13-2 15,-11 15 2-15,-55 36 9 0,0 0-9 0,52-36 9 16,-8 5-9-16,-44 31 17 0,0 0-17 0,33-21 17 16,-16 6-17-16,-17 15-19 0,0 0 19 0,9-12-18 15,-14 8 18-15,5 4 26 0,0 0-26 0,-11-2 26 16,-8-1-26-16,-2 3-22 0,-3-3 22 0,4 6-22 0,1-3 22 16,0 3-104-16,-2-3 104 0,-2 0-103 0,4 6 103 15,2-6-95-15,-1 3 95 0,6-3-95 0,1 4 95 0,3-4-71 16,-1 1 71-16,2-1-71 0,2 0 71 15,-4 0-65-15,2-1 65 0,7 1-65 0,-7 0 65 16,7 0-42-16,-10 1 42 0,4 3-41 0,-2-4 41 0,-6-4 3 16,1 3-3-16,1 1 3 0,3 0-3 0,1 0-51 15,-5-4 51-15,8 4-51 0,-4 0 51 0,2 0 73 16,2-3-73-16,5 3 74 0,0-6-74 0,4-4 67 16,6 2-67-16,6-1 68 0,1-1-68 0,6 1 59 15,5-3-59-15,0 0 60 0,5 4-60 0,-3-1 50 0,5 2-50 16,-4 0 51-16,1 2-51 0,-1 2 38 0,1-1-38 15,-8 4 38-15,-6 0-38 0,6 4-1 0,0-1 1 16,-11 1-1-16,-10-4 1 0,-3 0 36 0,7 12-36 0,-7-12 37 16,-2 8-37-16,2-8 1 0,-5 9-1 0,-7 18 2 15,-2 9-2-15,-3 4 8 0,-4 3-8 0,7-14 8 16,3-10-8-16,1 5 26 0,1-5-26 0,2-7 26 16,7-7-26-16,-2 2-32 0,2 1 32 0,0-8-32 15,0 0 32-15,0 0-252 0,14-3 252 0,7-2-252 16,9-7 252-16,22-7-1882 0</inkml:trace>
  <inkml:trace contextRef="#ctx0" brushRef="#br0" timeOffset="6182.33">15312 3824 1278 0,'0'0'0'0,"0"0"0"0,0-9 0 0,0 9 408 16,3-5-408-16,-3 5 409 0,0 0-409 0,0 0 252 15,0 0-252-15,0 0 252 0,0 0-252 0,0 0 128 16,0 0-128-16,0 24 128 0,0 17-128 0,0 2 79 16,6 2-79-16,-6-8 79 0,-4 0-79 0,-1-5 29 15,0-1-29-15,-4 9 29 0,-5 4-29 0,4 1 24 16,1 5-24-16,4-14 25 0,-2-4-25 0,1 2 0 16,1 3 0-16,5-17 0 0,0-16 0 0,0 8 4 15,0-4-4-15,0 11 5 0,4 8-5 0,3-6 32 0,1-2-32 16,1-5 32-16,-2-4-32 0,7-5 24 0,5-5-24 15,-1 0 25-15,1-8-25 0,0 1 0 0,4-2 0 0,-6-3 0 16,4 0 0-16,-3-9 59 0,-6-6-59 0,2 8 60 16,-2 7-60-16,-1-7-23 0,4-1 23 0,-6-1-22 15,3 0 22-15,-3 3-56 0,-4-1 56 0,2 5-56 16,-1 4 56-16,-1 1-304 0,-2-3 304 0,-1 4-304 16,0 1 304-16,3-9-1811 0</inkml:trace>
  <inkml:trace contextRef="#ctx0" brushRef="#br0" timeOffset="6567.82">15677 3961 1435 0,'0'0'0'0,"0"0"0"0,-17-7 0 16,10 7 419-16,-2-3-419 0,9 3 420 0,-9 3-420 15,9-3 200-15,-12 7-200 0,12-7 201 0,-7 9-201 0,7-9 108 16,-7 12-108-16,5-6 108 0,1 6-108 0,-1 2 51 15,2 5-51-15,0-10 51 0,0-9-51 0,0 0 0 16,0 0 0-16,0 19 1 0,3 8-1 0,2-3 16 16,4-3-16-16,-7-2 17 0,-2-7-17 0,3 0 39 15,1-4-39-15,-1-1 39 0,1-2-39 0,3-1 19 16,3-4-19-16,1 0 20 0,1-4-20 0,0 1 12 16,6 1-12-16,-8-1 12 0,-1-1-12 0,7-3-7 0,-4 2 7 15,0-3-6-15,-3-3 6 0,-2 6 3 0,0-7-3 16,-2 3 4-16,0-1-4 0,-5-2 18 0,-1 0-18 15,-5 0 19-15,3 0-19 0,-6 0 1 0,0 0-1 0,-3 0 1 16,-2 4-1-16,2-4-3 0,-5-1 3 0,8 7-3 16,0 6 3-16,-3 0 0 0,-2 3 0 0,3 0 0 15,3 3 0-15,-1-3-3 0,0 1 3 0,9-4-3 16,-5 5 3-16,5-5-161 0,0 0 161 0,0 0-160 16,12-5 160-16,2-2-330 0,4-2 330 0,6-3-330 15,2 2 330-15,25-11-1514 0</inkml:trace>
  <inkml:trace contextRef="#ctx0" brushRef="#br0" timeOffset="6932.68">16117 3731 1390 0,'0'0'0'0,"0"0"0"15,7-7 0-15,-7 7 358 0,6-8-358 0,-6 8 359 0,5-9-359 16,-5 9 258-16,0 0-258 0,0 0 258 16,0 0-258-16,0 0 120 0,0 0-120 0,0 0 120 0,0 0-120 15,0 0 64-15,-7 5-64 0,7-5 64 0,-12 9-64 16,3-2 24-16,-3 5-24 0,-1-6 25 0,5 7-25 15,-6-1 9-15,-2 5-9 0,6-9 9 0,3 3-9 0,-2 1 1 16,-2 0-1-16,4 3 2 0,4-1-2 0,1 5 4 16,2 1-4-16,0-8 4 0,2-5-4 0,5 0 19 15,2 2-19-15,-9-9 20 0,5 8-20 0,2-1-2 16,3-2 2-16,-1 4-1 0,-2 1 1 0,7 2 8 16,3 0-8-16,-8 0 8 0,-4-7-8 0,2 6-9 15,2-3 9-15,-5 1-8 0,-4-6 8 0,0-3 33 0,-4 7-33 16,2 2 33-16,-1-1-33 0,-4 8-32 0,-4-1 32 15,1-3-32-15,-1 3 32 0,-6 3 41 0,-4-3-41 16,12-3 41-16,2-3-41 0,-3 1-1 0,-6-1 1 0,11-1 0 16,5-1 0-16,-9-2 53 0,0 2-53 0,9-7 54 15,-5 9-54-15,5-9-76 0,-9 3 76 0,9-3-76 16,-7 0 76-16,7 0-292 0,4-10 292 0,-1 1-292 16,4-3 292-16,6-8-1786 0</inkml:trace>
  <inkml:trace contextRef="#ctx0" brushRef="#br0" timeOffset="7268.98">16507 3640 1659 0,'0'0'0'0,"0"0"0"16,7-8 0-16,-7 8 354 0,0 0-354 0,0 0 354 16,2-7-354-16,-2 7 169 0,0 0-169 0,0 0 169 0,-7 0-169 15,7 0 97-15,0 0-97 0,-12 7 98 0,-8 1-98 16,20-8 10-16,0 0-10 0,-21 16 10 0,-5 1-10 15,26-17 33-15,0 0-33 0,-24 19 34 0,3-4-34 16,21-15 0-16,0 0 0 0,-14 12 0 0,3-3 0 0,11-9 10 16,0 0-10-16,-1 12 11 0,8 0-11 0,-7-12 5 15,0 0-5-15,13 12 5 0,12-5-5 0,-25-7 22 16,0 0-22-16,23 5 22 0,6-5-22 0,-29 0 6 16,0 0-6-16,23 3 7 0,-2-3-7 0,-21 0 9 15,0 0-9-15,16 4 10 0,-6-3-10 0,-10-1 15 16,0 0-15-16,0 19 16 0,-10 5-16 0,10-24 55 15,0 0-55-15,-16 31 55 0,-7 9-55 0,23-40-24 16,0 0 24-16,-21 32-23 0,-1-1 23 0,22-31 4 0,0 0-4 16,-27 33 5-16,-1-6-5 0,28-27-154 0,0 0 154 0,-29 24-154 15,-3-3 154-15,-32 27-2069 0</inkml:trace>
  <inkml:trace contextRef="#ctx0" brushRef="#br0" timeOffset="13331.92">10513 7486 628 0,'0'0'0'0,"0"-8"0"16,3-8 0-16,-3 8 283 0,0-3-283 0,0 6 283 15,0 0-283-15,0 5 204 0,0 0-204 0,0 0 205 16,0 0-205-16,0 0 99 0,0 0-99 0,0 0 100 16,0 0-100-16,0 0 104 0,0 0-104 0,0 9 105 15,-3 3-105-15,3-12 37 0,0 0-37 0,0 24 38 0,0 6-38 16,0-30 41-16,0 0-41 0,0 38 42 0,0 5-42 15,0-43 17-15,0 0-17 0,3 46 17 0,-1 2-17 16,1-3 19-16,1-2-19 0,-2-4 20 0,-1 1-20 0,5-2 67 16,-5-2-67-16,3-2 68 0,-1-5-68 0,1 0 6 15,1 1-6-15,-1-10 7 0,-3-1-7 0,-1-19 44 16,0 0-44-16,7 28 45 0,2 8-45 0,-9-36 3 16,0 0-3-16,3 30 3 0,3 0-3 0,-1-6 9 15,-2-5-9-15,1-4 9 0,-2-3-9 0,1 0 39 16,-3-3-39-16,0-3 39 0,0 3-39 0,0-9 10 0,0 0-10 15,-3 5 10-15,-1 2-10 0,4-7 31 0,-14 5-31 16,9-3 31-16,-4-4-31 0,2 2 18 0,-1 0-18 16,2 0 19-16,-1-1-19 0,7 1 18 0,-10 0-18 15,10 0 18-15,-12-4-18 0,12 4-1 0,-9-7 1 0,9 7 0 16,0 0 0-16,0 0 4 0,0 0-4 0,0 0 5 16,-12-5-5-16,12 5 0 0,0 0 0 0,-6-7 0 15,-2 2 0-15,8 5-1 0,0 0 1 0,-9-9 0 16,0 3 0-16,9 6 0 0,0 0 0 0,-9-6 0 15,2 3 0-15,7 3-29 0,0 0 29 0,0 0-29 16,0 0 29-16,0 0-47 0,0 0 47 0,0 0-47 16,0 0 47-16,0 0 7 0,0 0-7 0,0 0 7 15,0 0-7-15,0 0-33 0,13 2 33 0,-5 1-33 16,1 1 33-16,3 2 3 0,1 3-3 0,-5-6 3 16,1 3-3-16,0 0 26 0,1-4-26 0,1 2 26 15,-2-1-26-15,-1-3 57 0,4 4-57 0,-3-4 58 16,0 0-58-16,1 0-18 0,3-7 18 0,4-2-18 15,4-6 18-15,0-4 0 0,-2 2 0 0,-3 1 0 0,-7 8 0 0,-1-4 1 16,1 0-1-16,-5 0 1 0,1-1-1 0,-2 1 0 16,1 2 0-16,-2 5 1 0,1 2-1 0,-3 3-27 15,0 0 27-15,0 0-27 0,-7 8 27 0,2 1-3 16,-4 4 3-16,-5 5-3 0,2 6 3 0,-4 3-16 16,2 6 16-16,-3 1-15 0,1-3 15 0,6 2 15 15,-3-6-15-15,8-6 15 0,2-6-15 0,-1 1-117 16,2-4 117-16,2-4-116 0,0-3 116 0,0 11-1700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4:05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7869 3026 1659 0,'0'0'0'0,"0"0"0"0,0 0 0 16,0 0 158-16,0 0-158 0,0 0 158 0,21-17-158 15,-21 17 110-15,0 0-110 0,23-12 110 0,7-4-110 16,-30 16 55-16,0 0-55 0,38-7 55 0,11-1-55 16,-49 8 89-16,0 0-89 0,51 8 89 0,4 8-89 0,-55-16 52 15,0 0-52-15,56 31 53 0,6 17-53 0,-62-48 98 16,0 0-98-16,89 63 99 0,15 16-99 0,-104-79 84 16,0 0-84-16,104 69 84 0,6 6-84 0,-110-75 53 15,0 0-53-15,122 79 54 0,14 0-54 0,-136-79 0 16,0 0 0-16,147 76 1 0,3-9-1 0,-150-67 27 0,0 0-27 15,168 68 27-15,8-8-27 0,-176-60 17 0,0 0-17 16,186 74 17-16,8 2-17 0,-194-76-4 0,0 0 4 16,206 63-3-16,7-6 3 0,-213-57 31 0,0 0-31 15,222 51 31-15,3-8-31 0,-225-43 10 0,0 0-10 0,239 40 10 16,3-8-10-16,-242-32-6 0,0 0 6 0,249 28-5 16,5-4 5-16,-254-24 27 0,0 0-27 0,267 19 27 15,4-7-27-15,-271-12-13 0,0 0 13 0,271 8-12 16,1-4 12-16,-272-4 10 0,0 0-10 0,266 0 10 15,-4-7-10-15,-262 7-22 0,0 0 22 0,260-9-22 16,-1-6 22-16,-259 15-4 0,0 0 4 0,260-21-3 16,0-10 3-16,-260 31-4 0,0 0 4 0,262-29-3 15,1-10 3-15,-263 39 45 0,0 0-45 0,262-47 46 16,1-6-46-16,-263 53-1 0,0 0 1 0,254-67 0 16,-13-15 0-16,-241 82 4 0,0 0-4 0,227-72 4 15,-12 0-4-15,-215 72 4 0,0 0-4 0,203-76 4 16,-15-3-4-16,-188 79-3 0,0 0 3 0,182-82-2 0,-9-2 2 15,-173 84 28-15,0 0-28 0,168-88 28 0,-8-3-28 16,-160 91-3-16,0 0 3 0,140-103-2 0,-14-8 2 16,-126 111 1-16,0 0-1 0,124-107 1 0,-10-1-1 0,-114 108-31 15,0 0 31-15,85-112-31 0,-17-6 31 0,-68 118 19 16,0 0-19-16,48-110 20 0,-19 6-20 0,-29 104-3 16,0 0 3-16,28-100-2 0,-7 2 2 0,-21 98 36 15,0 0-36-15,5-92 37 0,-13 2-37 0,8 90-52 16,0 0 52-16,-23-89-52 0,-16-2 52 0,39 91 42 0,0 0-42 15,-43-82 43-15,-10 3-43 0,53 79-45 0,0 0 45 16,-71-72-45-16,-17 3 45 0,88 69 42 0,0 0-42 16,-97-79 43-16,-12-7-43 0,109 86-22 0,0 0 22 0,-119-77-22 15,-12 3 22-15,131 74 12 0,0 0-12 0,-143-68 13 16,-11 1-13-16,154 67-1 0,0 0 1 0,-166-67 0 16,-3-5 0-16,169 72 3 0,0 0-3 0,-184-60 4 15,-6 5-4-15,190 55 3 0,0 0-3 0,-199-48 4 16,-13 12-4-16,212 36-13 0,0 0 13 0,-218-40-12 15,-7 9 12-15,225 31-2 0,0 0 2 0,-227-27-1 16,-4 3 1-16,231 24-29 0,0 0 29 0,-243-21-29 16,-7-3 29-16,250 24 32 0,0 0-32 0,-253-22 32 15,-6 1-32-15,259 21-25 0,0 0 25 0,-267-15-24 16,-11 3 24-16,278 12 22 0,0 0-22 0,-269 0 23 16,0 3-23-16,269-3-18 0,0 0 18 0,-272 4-18 0,1 1 18 15,271-5 34-15,0 0-34 0,-283 7 34 0,-7 1-34 16,290-8-55-16,0 0 55 0,-296-3-54 0,-1-2 54 15,95 1 28-15,60 4-28 0,-13 0 28 0,11-3-28 16,3 3-2-16,3-5 2 0,9 5-1 0,5 0 1 16,-9 5-26-16,-2-2 26 0,11 1-25 0,7-1 25 0,-12 6 3 15,-9 3-3-15,5-4 3 0,0-1-3 0,133-7-33 16,0 0 33-16,-181 21-32 0,-31 6 32 0,37 1 31 16,16-4-31-16,16-4 31 0,17-1-31 0,6 2-5 15,13-1 5-15,-5 6-4 0,4 0 4 0,5-1 2 16,0 0-2-16,0 0 2 0,3 6-2 0,-1 2 8 0,0 1-8 15,6-6 8-15,10 1-8 0,-6-2 0 16,0 4 0-16,5-2 0 0,4 2 0 0,14 5 0 0,0 0 0 16,0 11 0-16,1 1 0 0,8 0 0 0,-2-2 0 15,14-1 1-15,5-2-1 0,7-4-29 0,3-1 29 0,11-4-29 16,6-6 29-16,4 11 12 0,2 9-12 0,2-8 13 16,4-4-13-16,1 6-36 0,2 3 36 0,4-14-35 15,1-5 35-15,7 8 2 0,-1-1-2 0,6 15 2 16,2 10-2-16,13 14 0 0,6 16 0 0,-15-40 0 15,-11-21 0-15,18 8 0 0,1-6 0 0,29 34 1 16,17 20-1-16,-4-11 3 0,0-2-3 0,-8-13 4 16,-6-9-4-16,15-2 0 0,8-5 0 0,-5 2 1 15,-2-7-1-15,14 4 2 0,2-4-2 0,-5 3 2 16,-4 1-2-16,3-9 0 0,1-2 0 0,8-2 0 16,6 1 0-16,-4-8 9 0,2 3-9 0,5-6 10 15,5-2-10-15,-1 1 3 0,-4-1-3 0,10-3 4 16,8-3-4-16,-9 3-2 0,-2-5 2 0,3-2-1 0,4-5 1 15,6 3 36-15,-1-3-36 0,2 4 37 0,0-4-37 16,2 0-13-16,7 0 13 0,-9 5-13 0,2-5 13 16,3 3 12-16,4-3-12 0,-4 4 12 0,-7 1-12 0,7-2-32 15,4-6 32-15,-9 10-32 0,-7-2 32 0,11-2-86 16,1 1 86-16,-12-1-86 0,-8 2 86 0,6-1-525 16,2-1 525-16,-7-1-525 0,-5 1 525 0,110 4-1315 15</inkml:trace>
  <inkml:trace contextRef="#ctx0" brushRef="#br0" timeOffset="2400.23">21065 7445 1334 0,'0'0'0'0,"11"-16"0"0,8-9 0 0,-19 25 257 16,0 0-257-16,0 0 258 0,-26 10-258 0,26-10 245 16,0 0-245-16,-14 0 245 0,-2-3-245 0,16 3 118 15,0 0-118-15,-12-21 118 0,0-13-118 0,12 34 106 16,0 0-106-16,-11-52 106 0,4-13-106 0,7 65 40 0,0 0-40 16,-7-98 40-16,5-22-40 0,2 120 48 0,0 0-48 15,9-127 48-15,9-15-48 0,-18 142 12 0,0 0-12 16,33-131 13-16,11 4-13 0,-44 127 12 0,0 0-12 0,50-120 12 15,11 5-12-15,-61 115 9 0,0 0-9 0,46-87 10 16,-4 16-10-16,-42 71 8 0,0 0-8 0,33-48 8 16,-10 21-8-16,-23 27 0 0,0 0 0 0,15-21 0 15,-8 18 0-15,-7 3 0 0,0 0 0 0,0 0 0 16,0 0 0-16,0 0-12 0,0 0 12 0,0 0-12 16,0 0 12-16,0 0-80 0,0 0 80 0,0 0-79 15,-15-6 79-15,15 6-123 0,0 0 123 0,-13-3-123 16,-8-6 123-16,21 9-101 0,0 0 101 0,-15-3-101 15,-1 0 101-15,16 3-79 0,0 0 79 0,-21 3-79 16,-3 2 79-16,24-5-44 0,0 0 44 0,-23 7-43 0,2 2 43 16,21-9-13-16,0 0 13 0,-21 6-13 15,2 3 13-15,19-9 2 0,0 0-2 0,-18 9 2 0,2-3-2 16,16-6 81-16,0 0-81 0,-10 6 82 0,3 1-82 16,7-7 63-16,0 0-63 0,-9 3 64 0,6 2-64 0,3-5 60 15,0 0-60-15,9-3 61 0,10-2-61 0,-19 5 0 16,0 0 0-16,31-16 0 0,9-8 0 0,-40 24 1 15,0 0-1-15,42-24 2 0,5-3-2 0,-47 27 51 16,0 0-51-16,42-24 52 0,2 5-52 0,-44 19-36 16,0 0 36-16,35-9-36 0,-5 9 36 0,-30 0 81 15,0 0-81-15,17 24 81 0,-5 16-81 0,-12-40 43 16,0 0-43-16,4 53 43 0,-8 17-43 0,4-70 6 0,0 0-6 16,-3 83 7-16,-9 7-7 0,12-90-77 0,0 0 77 15,-2 61-77-15,2-25 77 0,-2 60-1947 0</inkml:trace>
  <inkml:trace contextRef="#ctx0" brushRef="#br0" timeOffset="3068.03">21527 5348 1670 0,'0'0'0'0,"3"10"0"15,2 11 0-15,-5-21 192 0,0 0-192 0,9 12 193 16,3-4-193-16,-12-8 208 0,0 0-208 0,18 19 208 16,8 5-208-16,-26-24 79 0,0 0-79 0,31 31 80 15,6 7-80-15,-37-38 20 0,0 0-20 0,35 39 20 0,-5 4-20 16,-30-43 53-16,0 0-53 0,28 36 54 0,-6-1-54 16,-22-35-2-16,0 0 2 0,20 25-1 0,-6-2 1 15,-14-23 30-15,0 0-30 0,10 15 30 0,-5-3-30 0,-5-12-20 16,0 0 20-16,0 0-19 0,-10-10 19 0,10 10 0 15,0 0 0-15,-19-14 0 0,-11-8 0 0,30 22-13 16,0 0 13-16,-40-28-12 0,-11-4 12 0,51 32 13 16,0 0-13-16,-52-43 13 0,-9-5-13 0,61 48-39 15,0 0 39-15,-60-72-38 0,-1-16 38 0,61 88 0 16,0 0 0-16,-38-79 0 0,11 0 0 0,27 79 0 0,0 0 0 16,-7-75 0-16,16 3 0 0,-9 72-41 0,0 0 41 15,23-74-40-15,13 5 40 0,-36 69 3 0,0 0-3 16,49-60 3-16,9 5-3 0,-58 55-17 0,0 0 17 15,58-32-16-15,3 16 16 0,-61 16 13 0,0 0-13 0,38 4 13 16,-12 20-13-16,-26-24-8 0,0 0 8 0,25 48-8 16,-9 24 8-16,-16-72 24 0,0 0-24 0,8 72 25 15,-6 10-25-15,-2-82-17 0,0 0 17 0,-2 84-17 16,-5 7 17-16,7-91 27 0,0 0-27 0,-1 71 27 16,1-15-27-16,0-56-12 0,0 0 12 0,5 40-12 15,5-20 12-15,-10-20 10 0,0 0-10 0,18 14 10 16,6-9-10-16,-24-5 1 0,0 0-1 0,32-5 2 15,6-9-2-15,-38 14 0 0,0 0 0 0,46-13 0 16,6-6 0-16,-52 19 0 0,0 0 0 0,51-18 0 16,1 3 0-16,-52 15-4 0,0 0 4 0,42-3-4 15,-2 3 4-15,-40 0 34 0,0 0-34 0,33 6 35 16,-8 12-35-16,-25-18-31 0,0 0 31 0,16 31-31 16,-9 8 31-16,-7-39 19 0,0 0-19 0,-4 48 20 0,-8 12-20 15,12-60 0-15,0 0 0 0,-21 76 0 0,-9 15 0 16,30-91 18-16,0 0-18 0,-35 67 19 0,-7-4-19 0,42-63-8 15,0 0 8-15,-28 39-7 0,7-21 7 0,0-3-476 16,4-15 476-16,1-3-475 0,2-6 475 0,-15-6-1170 16</inkml:trace>
  <inkml:trace contextRef="#ctx0" brushRef="#br0" timeOffset="3600.7">22177 5131 695 0,'0'0'0'0,"0"0"0"15,-2-6 0-15,2 6 301 0,-11-12-301 0,8 3 302 16,1 2-302-16,2 7 251 0,-5-8-251 0,5 8 251 16,-9-12-251-16,9 12 184 0,-10-11-184 0,10 11 185 0,-7-12-185 15,5 7 132-15,2-3-132 0,2-4 133 0,1 1-133 0,2-1 62 16,2 0-62-16,4 0 63 0,3 0-63 0,-4 4 3 15,4-1-3-15,2 2 4 0,0 2-4 0,1 7 11 16,1 5-11-16,-1 1 11 0,-1 1-11 0,0 3 54 16,-2 3-54-16,-4-3 54 0,-3-2-54 0,0 3 3 15,0-1-3-15,-2 0 3 0,-3 0-3 0,1 0 36 16,-1 0-36-16,0 0 36 0,0-7-36 0,-1 5 18 16,-1-5-18-16,0-5 19 0,2 9-19 0,-2-9 35 15,0 0-35-15,-2-5 36 0,1-11-36 0,-3 1 6 0,-3-6-6 16,2-3 7-16,-2-3-7 0,0-6 0 15,-2-6 0-15,1-1 0 0,-1-8 0 0,4 5-31 0,-1 4 31 16,5-3-31-16,2 8 31 0,1 2-177 0,2 1 177 0,1 3-176 16,4 11 176-16,-2-2-512 0,1 7 512 0,-1 0-512 15,2 7 512-15,3-10-904 0</inkml:trace>
  <inkml:trace contextRef="#ctx0" brushRef="#br0" timeOffset="4250.24">22603 4462 1188 0,'0'0'0'0,"0"0"0"0,3-17 0 16,-3 17 231-16,7-7-231 0,-7 7 231 0,0 0-231 0,0 0 159 15,0 0-159-15,0 0 159 0,-3 16-159 0,-2-4 135 16,-4 6-135-16,4-4 135 0,1 2-135 0,2-1 92 16,-3 4-92-16,3 5 92 0,1 5-92 0,1-5 49 15,1 4-49-15,6-9 49 0,-1-4-49 0,4-1 10 16,2-2-10-16,-1-5 11 0,-2-4-11 0,1-3 60 16,2-7-60-16,-1 2 61 0,-1-2-61 0,2-5 0 0,-3-3 0 15,-4 3 0-15,1 3 0 0,-3-3-2 16,1 0 2-16,-3 0-1 0,1-3 1 0,-2 3 0 0,-2 3 0 15,-1-3 1-15,-1 0-1 0,1 2-5 0,-4 1 5 16,0 1-5-16,-2-4 5 0,6-1-8 0,-4-2 8 16,3 8-8-16,1 4 8 0,3 3-4 0,0 0 4 15,0 0-3-15,0 0 3 0,0 0 0 0,-4 10 0 0,2-1 0 16,2-3 0-16,2 3 21 0,2 3-21 0,1 0 21 16,0 0-21-16,4-3 16 0,0 1-16 0,-1-1 17 15,3-1-17-15,1 4 74 0,0-3-74 0,1-2 75 16,-1-4-75-16,0-1 1 0,0-2-1 0,2-2 1 15,-5-1-1-15,1-6 33 0,-1 2-33 0,0-1 34 16,-2-4-34-16,-2 3-93 0,2-5 93 0,-3 1-93 16,1-6 93-16,-3-2-87 0,-1-6 87 0,-1-4-86 15,-3-2 86-15,-2 0-33 0,-4-1 33 0,2 5-32 16,-2-2 32-16,0 4-41 0,2 3 41 0,0 5-40 0,4 5 40 16,-4 2 25-16,2 2-25 0,5 10 26 15,0 0-26-15,0 0 64 0,0 0-64 0,0 0 64 0,0 10-64 16,3-5 122-16,1 2-122 0,3 10 123 0,0 4-123 15,5 1 56-15,4 6-56 0,-4-8 56 0,0 4-56 0,2-3 63 16,2 1-63-16,-4-5 63 0,0-1-63 0,-1 3 19 16,-1-4-19-16,1-6 20 0,-3-6-20 0,6-3 47 15,2-7-47-15,-5-1 48 0,-3-8-48 0,-1 1-236 16,-3-9 236-16,1 3-235 0,-1 2 235 0,4-24-1937 16</inkml:trace>
  <inkml:trace contextRef="#ctx0" brushRef="#br0" timeOffset="4402.06">22613 4033 1457 0,'0'0'0'0,"0"0"0"0,-7-8 0 0,2 1 243 0,-4-5-243 0,9 12 243 16,-7-9-243-16,2 0 141 0,3 3-141 0,1-1 141 16,-6 2-141-16,5-2 95 0,2 2-95 0,0 5 96 15,2-9-96-15,5 6-57 0,3 3 57 0,-3 0-56 16,0 0 56-16,7 3-1654 0</inkml:trace>
  <inkml:trace contextRef="#ctx0" brushRef="#br0" timeOffset="4799.75">22895 3915 1782 0,'0'0'0'0,"-11"3"0"0,-6 9 0 15,15 0 272-15,5 4-272 0,8 4 272 0,5 4-272 0,1-1 213 16,4-3-213-16,-5-1 214 0,-4-2-214 0,7-5 100 16,2-3-100-16,-7 1 101 0,-3-1-101 0,4-3 36 15,3 3-36-15,-2-5 36 0,-1 1-36 0,-2-5 14 16,-5 3-14-16,-1-3 15 0,-2-3-15 0,-5 3 46 16,9-12-46-16,-7 6 46 0,0 0-46 0,-1-6 0 15,-1 0 0-15,-3-4 0 0,-4-1 0 0,5-10 11 16,4-4-11-16,-2 0 11 0,0 2-11 0,3-2-33 0,3 2 33 15,-1 6-32-15,0 6 32 0,-1 5 6 0,-1 0-6 16,-1 5 7-16,-2 7-7 0,0 0-13 0,9 0 13 16,-9 0-13-16,7 9 13 0,-4 1 76 0,6 4-76 0,1 17 76 15,1 8-76-15,-11-39 90 0,0 0-90 0,17 36 90 16,4-2-90-16,-21-34 37 0,0 0-37 0,32 25 38 16,4-12-38-16,-36-13 47 0,0 0-47 0,41-8 47 15,4-22-47-15,-45 30-66 0,0 0 66 0,44-37-65 16,-1-15 65-16,-43 52-287 0,0 0 287 0,37-48-286 15,-7-3 286-15,36-49-2035 0</inkml:trace>
  <inkml:trace contextRef="#ctx0" brushRef="#br0" timeOffset="6998.44">22971 10462 1379 0,'0'0'0'0,"0"0"0"0,0 0 0 0,0 0 268 16,0 0-268-16,0 0 268 0,0 0-268 0,0 0 142 0,0 0-142 15,0 0 143-15,18-24-143 0,-18 24 81 0,0 0-81 16,12-15 81-16,0-3-81 0,-12 18-170 0,0 0 170 16,13-13-170-16,-1 1 170 0,14-14-1414 15</inkml:trace>
  <inkml:trace contextRef="#ctx0" brushRef="#br0" timeOffset="7720.52">23109 11126 404 0,'0'0'0'0,"0"0"0"15,-3-5 0-15,3 5 180 0,0 0-180 0,0 0 181 16,-3-12-181-16,3 12 161 0,0 0-161 0,0 0 161 16,-2-10-161-16,2 10 172 0,0 0-172 0,0 0 173 15,0 0-173-15,0 0 179 0,0 0-179 0,-2 7 180 16,0 3-180-16,2-10 136 0,0 0-136 0,0 15 136 15,0 6-136-15,0-21 56 0,0 0-56 0,0 24 56 16,0 2-56-16,0-26 52 0,0 0-52 0,6 22 52 16,0 2-52-16,-6-24 0 0,0 0 0 0,7 16 0 0,4-10 0 15,-11-6-2-15,0 0 2 0,9 6-1 0,-1-12 1 16,-8 6 3-16,0 0-3 0,6-6 3 0,1-10-3 16,-2-3-3-16,-3 2 3 0,-1 5-2 0,-1 0 2 0,0 12-6 15,0 0 6-15,-1-15-6 0,-1-6 6 16,-3 6 34-16,1-1-34 0,1 7 35 0,-1 3-35 0,4 6 58 15,-7-6-58-15,7 6 58 0,-7 9-58 0,7-9 56 16,0 0-56-16,-9 16 56 0,1 1-56 0,-4 2-31 16,1-1 31-16,4-2-31 0,0-4 31 0,7-12-249 15,0 0 249-15,-2 14-248 0,4-2 248 0,-2 13-1381 16</inkml:trace>
  <inkml:trace contextRef="#ctx0" brushRef="#br0" timeOffset="8351.79">23347 11895 1222 0,'0'0'0'0,"0"0"0"0,0 16 0 0,0-16 240 16,0 0-240-16,0 0 240 0,0 0-240 0,0 0 174 16,-5 12-174-16,3 0 174 0,2 0-174 0,0 3 116 0,0-1-116 15,0 1 117-15,2 1-117 0,0-1 39 0,-2 1-39 16,3-4 39-16,1 0-39 0,-1-4 29 0,1-1-29 15,1 0 29-15,0-2-29 0,2-3 7 0,2-2-7 16,-9 0 8-16,7 1-8 0,-7-1 40 0,0 0-40 16,0 0 41-16,5-10-41 0,2 2 2 0,-3-4-2 15,1 1 2-15,0-1-2 0,0-1 22 0,0-10-22 16,-1 11 23-16,-2 2-23 0,-1 0 38 0,1 1-38 0,0-3 38 16,0 3-38-16,-2 3 92 0,0 0-92 0,0 6 93 15,1-6-93-15,-1 6 57 0,0 0-57 0,0 0 57 16,-7 12-57-16,4-4 32 0,1 4-32 0,0-2 32 15,1 2-32-15,-1 0 2 0,-2 0-2 0,3-3 2 16,1 0-2-16,0-2 0 0,1-1 0 0,-1-6 0 16,4 7 0-16,-4-7-308 0,0 0 308 0,0 0-307 15,12-12 307-15,2 0-1658 0</inkml:trace>
  <inkml:trace contextRef="#ctx0" brushRef="#br0" timeOffset="9385.54">24088 11854 673 0,'0'0'0'0,"0"0"0"0,0 0 0 0,0 0 287 16,0 0-287-16,0 0 288 0,0 0-288 0,0 0 169 16,0 0-169-16,0 0 169 0,9 17-169 0,-9-17 92 15,0 0-92-15,5 9 93 0,2-2-93 0,-7-7 48 16,0 0-48-16,9 3 49 0,-6-3-49 0,-3 0 27 16,0 0-27-16,7-3 27 0,0-10-27 0,-7 13 7 15,0 0-7-15,7-12 8 0,0-3-8 0,-7 15 1 0,0 0-1 16,7-19 2-16,-2 2-2 0,-5 17 34 15,0 0-34-15,4-15 35 0,-1-1-35 0,-3 16 15 0,0 0-15 16,2-12 16-16,-4 4-16 0,2 8 81 0,0 0-81 16,0 0 82-16,-3-9-82 0,3 9 69 0,0 0-69 0,0 0 69 15,-12 10-69-15,12-10 8 0,0 0-8 0,-4 11 8 16,1 1-8-16,3-12-13 0,0 0 13 0,0 12-13 16,3 0 13-16,-3-12-142 0,0 0 142 0,0 0-141 15,12 6 141-15,1 3-1441 0</inkml:trace>
  <inkml:trace contextRef="#ctx0" brushRef="#br0" timeOffset="9880.54">24439 10375 942 0,'0'0'0'0,"-2"12"0"16,-1 8 0-16,3-20 226 0,0 0-226 0,-5 22 227 16,-4 2-227-16,9-24 146 0,0 0-146 0,-4 26 147 15,3 0-147-15,1-26 107 0,0 0-107 0,1 21 107 16,6-3-107-16,-7-18 44 0,0 0-44 0,9 6 44 15,2-10-44-15,-11 4 2 0,0 0-2 0,10-8 2 16,2-10-2-16,-12 18-1 0,0 0 1 0,9-18-1 16,0-10 1-16,-9 28 2 0,0 0-2 0,5-21 2 15,-2 3-2-15,-3 18 1 0,0 0-1 0,2-16 2 16,-2 4-2-16,0 12 10 0,0 0-10 0,-2-7 10 16,-3 6-10-16,5 1-15 0,0 0 15 0,-8 0-14 0,-6 3 14 15,-9 2-1429-15</inkml:trace>
  <inkml:trace contextRef="#ctx0" brushRef="#br0" timeOffset="10366.57">23400 11176 852 0,'0'0'0'0,"8"-3"0"15,8-3 0-15,-16 6 228 0,0 0-228 0,0 0 229 16,-9 2-229-16,9-2 232 0,0 0-232 0,0 0 232 16,-12 4-232-16,12-4 163 0,0 0-163 0,0 0 164 15,-5-9-164-15,5 9 111 0,0 0-111 0,14-22 111 16,10-14-111-16,-24 36 114 0,0 0-114 0,35-42 114 16,9-6-114-16,-44 48 21 0,0 0-21 0,59-55 21 0,15-8-21 15,-74 63 58-15,0 0-58 0,104-98 59 0,26-22-59 16,-130 120 0-16,0 0 0 0,136-112 0 0,13-3 0 15,-149 115 1-15,0 0-1 0,127-103 1 0,-13 9-1 0,-114 94-4 16,0 0 4-16,97-75-4 0,-16 16 4 0,-81 59-40 16,0 0 40-16,63-39-40 0,-16 13 40 0,-47 26-244 15,0 0 244-15,30-15-243 0,-18 6 243 0,30-15-1482 16</inkml:trace>
  <inkml:trace contextRef="#ctx0" brushRef="#br0" timeOffset="10816.56">23171 11289 483 0,'0'0'0'0,"8"-1"0"0,10 1 0 16,-13-9 440-16,-7 0-440 0,2 9 441 0,9-3-441 15,-9 3 209-15,5-3-209 0,-5 3 210 0,0 0-210 0,0 0 220 16,0 0-220-16,6 12 220 0,-3 3-220 0,6 9 137 16,5 3-137-16,1 10 137 0,3 0-137 0,1 6 73 15,0 4-73-15,2 1 73 0,2-4-73 0,-4 3 7 16,1-6-7-16,-3 2 7 0,-1 0-7 0,1-4 49 16,-3-1-49-16,0 1 49 0,0 2-49 0,0-5-7 15,-2 0 7-15,1-10-6 0,-1-3 6 0,-12-23-1 16,0 0 1-16,10 22 0 0,-3-2 0 0,4-4-59 15,-3-4 59-15,1-4-58 0,-2-2 58 0,0-3-265 0,0-3 265 16,-7 0-264-16,9-3 264 0,0-1-1446 0</inkml:trace>
  <inkml:trace contextRef="#ctx0" brushRef="#br0" timeOffset="11050.56">23700 12032 830 0,'0'0'0'0,"-9"11"0"15,-5 4 0-15,14-15 366 0,-5 7-366 0,5-7 366 16,9-9-366-16,-2 3 226 0,2-5-226 15,-1 4 227-15,-1 2-227 0,4-3 181 0,1-1-181 0,2-6 182 16,2-6-182-16,5-3 139 0,5-3-139 0,2-1 140 16,3 1-140-16,2-1 50 0,4 1-50 0,-2-2 50 15,-2-1-50-15,6-4 0 0,1-2 0 0,0-2 1 16,2-1-1-16,-2-2-3 0,4-4 3 0,8-3-2 16,8-4 2-16,-20 15-74 0,-10 7 74 0,-2 3-73 15,-6 3 73-15,-3-2-25 0,-5 2 25 0,0 7-24 0,-1 0 24 16,-3 3-179-16,-3 0 179 0,-2 8-178 0,1-1 178 15,-6 2-405-15,0-4 405 0,0 9-404 0,0 0 404 16,0 0-883-16</inkml:trace>
  <inkml:trace contextRef="#ctx0" brushRef="#br0" timeOffset="11319.55">24334 10450 1356 0,'0'0'0'16,"9"24"0"-16,5 16 0 0,-11-20 265 0,-4-10-265 15,-8-4 266-15,-9-6-266 0,1 8 208 0,-2 6-208 0,1 15 209 16,-1 11-209-16,3 8 173 0,2 7-173 0,6 5 173 16,-5 7-173-16,1 22 97 0,-2 17-97 0,2-10 97 15,-2-3-97-15,5 3 20 0,4-2-20 0,2-6 20 16,1-4-20-16,0-17 1 0,0-7-1 0,1-15 2 15,-1-9-2-15,0-7 5 0,2-9-5 0,0-6 5 16,0-7-5-16,0 2-273 0,2-2 273 0,-2-7-273 16,0 0 273-16,0 0-1635 0</inkml:trace>
  <inkml:trace contextRef="#ctx0" brushRef="#br0" timeOffset="11772.22">23033 11236 415 0,'0'0'0'0,"8"3"0"0,6 3 0 0,-14-6 422 16,-10 7-422-16,10-7 423 0,0 0-423 0,0 0 280 0,0 0-280 15,0 0 281-15,0 0-281 0,0 0 188 0,-4-11-188 16,1 1 189-16,-2-4-189 0,-1-8 104 0,3-6-104 0,-1-6 104 16,-1-5-104-16,2-3 76 0,1 0-76 0,0 4 77 15,0 3-77-15,2-2 93 0,2-5-93 0,2-6 93 16,1-3-93-16,-2-7 41 0,-1-2-41 0,3 1 41 15,1 4-41-15,2 2 16 16,1-4-16-16,0 8 17 0,0 1-17 0,3-4 22 0,0-1-22 0,-3 12 22 16,-4 8-22-16,0 2 2 0,0 2-2 0,-3 8 3 15,-2 8-3-15,0-1 0 0,0 2 0 0,0 2 0 16,0 5 0-16,0-4-22 0,-2 2 22 0,2 7-22 16,0 0 22-16,0 0-118 0,0 0 118 0,0 0-117 15,0 0 117-15,0 0-329 0,0 0 329 0,0 0-329 16,-7 5 329-16,1 0-1337 0</inkml:trace>
  <inkml:trace contextRef="#ctx0" brushRef="#br0" timeOffset="12165.12">23312 11030 841 0,'0'0'0'0,"0"0"0"0,-3 10 0 0,-1-1 165 0,1 3-165 16,3-12 166-16,-7 7-166 0,7-7 139 15,0 0-139-15,0 0 140 0,0 0-140 0,0 0 121 0,0 0-121 16,-4-7 121-16,-1-5-121 0,5 12 131 0,0 0-131 0,-4-22 131 16,-3-7-131-16,7 29 108 0,0 0-108 0,0-38 109 15,2-10-109-15,-2 48 135 0,0 0-135 0,11-62 136 16,6-12-136-16,-17 74 67 0,0 0-67 0,33-96 68 15,15-24-68-15,-48 120 64 0,0 0-64 0,50-122 65 16,8-12-65-16,-58 134 70 0,0 0-70 0,47-117 70 16,-3 6-70-16,-44 111-3 0,0 0 3 0,35-86-3 15,-7 16 3-15,-28 70 0 0,0 0 0 0,17-48 1 16,-10 18-1-16,-7 30-11 0,0 0 11 0,4-15-11 16,-6 8 11-16,2 7-109 0,0 0 109 0,-12 4-109 15,-11 11 109-15,23-15-203 0,0 0 203 0,-25 17-202 16,-6 9 202-16,31-26-519 0,0 0 519 0,-26 21-518 15,0-1 518-15,-27 20-681 0</inkml:trace>
  <inkml:trace contextRef="#ctx0" brushRef="#br0" timeOffset="12407.08">23296 10109 673 0,'0'0'0'0,"7"-13"0"0,6-11 0 0,-13 24 332 16,0 0-332-16,0 0 333 0,-11 11-333 0,11-11 228 0,0 0-228 15,0 0 229-15,0-7-229 0,0 7 110 0,0 0-110 16,14-14 110-16,7-6-110 0,-21 20 98 0,0 0-98 16,35-28 98-16,12-1-98 0,-47 29 64 0,0 0-64 15,49-29 64-15,5 0-64 0,-5-1-1 0,-3 5 1 0,-6 4 0 16,-5 6 0-16,40-21-1694 0</inkml:trace>
  <inkml:trace contextRef="#ctx0" brushRef="#br0" timeOffset="19996.54">26424 6271 583 0,'0'0'0'0,"0"0"0"0,0-9 0 0,0 9 328 15,0 0-328-15,2-6 329 0,-1-6-329 0,-1 12 235 16,0 0-235-16,2-12 235 0,2-4-235 0,-4 16 221 16,0 0-221-16,3-17 222 0,2 2-222 0,-5 15 163 15,0 0-163-15,4-12 164 0,-1-1-164 0,-3 13 77 16,0 0-77-16,2-6 78 0,0 0-78 0,-2 6 74 16,0 0-74-16,0 0 74 0,0 9-74 0,0-9 60 15,0 0-60-15,0 16 60 0,-2 9-60 0,2-25 15 0,0 0-15 16,0 26 15-16,-2-2-15 0,2-24 34 0,0 0-34 0,2 24 34 15,0-3-34-15,-2-21 10 0,0 0-10 0,5 12 11 16,6-2-11-16,-11-10 35 0,0 0-35 0,8 5 36 16,3-10-36-16,-11 5 5 0,0 0-5 0,12-10 5 15,2-6-5-15,-14 16 0 0,0 0 0 0,10-20 0 16,-1-8 0-16,-9 28 2 0,0 0-2 0,2-24 2 16,-4-7-2-16,2 31 1 0,0 0-1 0,-5-20 1 15,-2-1-1-15,7 21-10 0,0 0 10 0,-7-12-9 16,0 9 9-16,7 3-10 0,0 0 10 0,-9 5-10 15,-3 14 10-15,12-19 0 0,0 0 0 0,-9 19 0 16,1 5 0-16,8-24 13 0,0 0-13 0,-4 20 14 16,4-1-14-16,0-19 19 0,0 0-19 0,5 12 20 15,4-3-20-15,-9-9 34 0,0 0-34 0,12 3 34 0,4-3-34 16,-16 0-2-16,0 0 2 0,16-12-2 0,-1-7 2 16,-15 19 15-16,0 0-15 0,13-24 15 0,-5 0-15 15,-8 24 9-15,0 0-9 0,4-21 10 0,-4-1-10 0,0 22-4 16,0 0 4-16,-4-14-3 0,-1 8 3 0,5 6-1 15,0 0 1-15,-7-6 0 0,0 8 0 0,7-2-14 16,0 0 14-16,-12 19-13 0,-6 14 13 0,18-33 3 16,0 0-3-16,-12 24 4 0,0 3-4 0,12-27-41 15,0 0 41-15,-7 22-40 0,5-1 40 0,2-21-256 16,0 0 256-16,2 12-255 0,8-10 255 0,4 11-1848 16</inkml:trace>
  <inkml:trace contextRef="#ctx0" brushRef="#br0" timeOffset="20847.57">26710 5875 886 0,'0'0'0'0,"0"0"0"0,0 0 0 0,0 0 198 0,0 0-198 15,0 0 199-15,-1-9-199 0,1 9 193 0,0 0-193 16,-4-7 194-16,1-1-194 0,3 8 147 0,0 0-147 15,-4-16 147-15,1-3-147 0,3 19 125 0,0 0-125 0,-2-24 125 16,2-5-125-16,0 29 110 0,0 0-110 0,2-34 110 16,3 1-110-16,-5 33 38 0,0 0-38 0,9-32 39 15,3-3-39-15,-12 35 4 0,0 0-4 0,16-27 5 16,5 1-5-16,-21 26-3 0,0 0 3 0,22-15-3 16,4 4 3-16,-26 11 1 0,0 0-1 0,23 2 1 15,0 10-1-15,-23-12-11 0,0 0 11 0,16 24-10 16,-4 14 10-16,-5 1-2 0,-5 8 2 0,-1-17-1 15,-2-7 1-15,1-23 8 0,0 0-8 0,-7 31 9 16,-4 5-9-16,11-36 16 0,0 0-16 0,-9 31 17 16,2-4-17-16,7-27 46 0,0 0-46 0,-5 24 47 15,0-7-47-15,5-17 8 0,0 0-8 0,-2 11 8 16,4-10-8-16,-2-1 21 0,0 0-21 0,5-5 21 16,4-10-21-16,-9 15 33 0,0 0-33 0,10-24 33 0,1-9-33 15,-11 33-50-15,0 0 50 0,14-43-49 0,2-8 49 0,-16 51 37 16,0 0-37-16,14-48 37 0,-1 0-37 15,-13 48-36-15,0 0 36 0,14-49-36 0,-1 7 36 0,-13 42 23 16,0 0-23-16,10-36 24 0,-1 5-24 0,-4 7-29 16,-1 8 29-16,-3 4-29 0,1 4 29 0,-2 8 0 15,0 0 0-15,0 0 1 0,0 0-1 0,0 0 69 16,-9 5-69-16,9-5 70 0,-7 12-70 0,7-12 35 16,0 0-35-16,-3 15 36 0,-2 6-36 0,1 1 48 15,-1 6-48-15,3-4 49 0,4 0-49 0,1 3 22 0,3 6-22 16,1-6 22-16,0-3-22 0,3-5 36 0,4 2-36 15,-2-6 36-15,1-3-36 0,2 4 0 0,1-4 0 16,2-9 1-16,-1-5-1 0,0-3 33 0,3-3-33 16,-3-3 34-16,-1-3-34 0,-2-1-234 0,0-4 234 0,0-1-234 15,2-1 234-15,13-18-1888 0</inkml:trace>
  <inkml:trace contextRef="#ctx0" brushRef="#br0" timeOffset="21068.59">27214 5500 975 0,'0'0'0'0,"7"-6"0"0,3-3 0 16,-1-1 270-16,-2 1-270 0,1 1 270 0,1-4-270 15,0 5 140-15,1 2-140 0,3-4 140 0,-1 2-140 16,0 0 76-16,-3-1-76 0,3-1 77 15,-1-6-77-15,-3 3 7 0,1 0-7 0,-2 3 7 0,-2-3-7 16,-1 5-426-16,-1 0 426 0,-3 7-425 0,0 0 425 0,0 0-667 16</inkml:trace>
  <inkml:trace contextRef="#ctx0" brushRef="#br0" timeOffset="21230.57">27287 5585 1166 0,'0'0'0'0,"0"0"0"0,0 0 0 0,0 0 262 0,0 0-262 16,0 0 262-16,9-7-262 0,-2 2 142 0,3-6-142 16,-1 1 143-16,3-4-143 0,0-3 94 0,1-2-94 0,-1 4 95 15,2 1-95-15,0 4-309 0,1 1 309 0,3 1-309 16,1-3 309-16,18-6-1023 0</inkml:trace>
  <inkml:trace contextRef="#ctx0" brushRef="#br0" timeOffset="21754.57">27991 5025 1468 0,'0'0'0'0,"-12"0"0"16,-9 4 0-16,14-4 266 0,5 0-266 0,2 0 267 0,0 0-267 15,0 0 113-15,0 0-113 0,0 0 113 0,0 0-113 16,0 0 86-16,0 0-86 0,0 0 87 0,-2-7-87 15,2 7 4-15,-3-12-4 0,1 3 4 0,2-3-4 0,0 0 0 16,-2 0 0-16,6-3 0 0,-1-4 0 0,3-2 0 16,1-3 0-16,0 0 1 0,0 0-1 0,1 5-2 15,3-1 2-15,1 1-2 0,0 7 2 0,0 0 0 16,2 3 0-16,-3-1 0 0,-1 5 0 0,-1-2-5 16,2 5 5-16,-1 2-5 0,2 2 5 0,1 5-50 15,-1-1 50-15,0 5-50 0,-1-1 50 0,-3 6 26 0,1 4-26 16,-4-4 26-16,-3-1-26 0,0 6-40 0,-1 6 40 15,-1-6-40-15,-1-2 40 0,-3 5 13 0,-3 0-13 16,5-7 14-16,-1-4-14 0,-4 5 13 0,-2 1-13 16,2-2 14-16,0-2-14 0,-3 4 95 0,-2 2-95 15,3-6 95-15,4-1-95 0,-2 5 44 0,1 0-44 16,3-7 44-16,-1 0-44 0,1 0 62 0,-2 0-62 0,1 0 62 16,2 0-62-16,2-4 47 0,0 2-47 0,2-1 47 15,2-6-47-15,-4-3 53 0,12 0-53 0,-2-6 53 16,3-3-53-16,2-3 32 0,5-3-32 0,-1-4 33 15,2 2-33-15,1-4 9 0,5 2-9 0,-3-2 9 16,1 3-9-16,3-1 6 0,1 2-6 0,3 1 7 16,1-1-7-16,-3 2 7 0,-2 2-7 0,-6-2 8 15,-1 0-8-15,-2 3 3 0,-3 0-3 0,-4 0 3 16,-1 0-3-16,-4 5 0 0,-2 2 0 0,0-2 0 16,-1 2 0-16,-4 5-346 0,0 0 346 0,0 0-346 15,0 0 346-15,0 0-1615 0</inkml:trace>
  <inkml:trace contextRef="#ctx0" brushRef="#br0" timeOffset="24796.27">26359 6410 1043 0,'0'0'0'0,"0"0"0"16,0 0 0-16,0 0 86 0,0 0-86 0,0 0 86 16,0 0-86-16,0 0 37 0,0 0-37 0,0 0 38 15,0 0-38-15,0 0 171 0,0 0-171 0,0 0 172 16,23 9-172-16,-23-9 188 0,0 0-188 0,16 12 189 16,3 7-189-16,-19-19 98 0,0 0-98 0,14 27 99 15,-2 9-99-15,-12-36 48 0,0 0-48 0,7 48 49 16,-2 7-49-16,-5-55 41 0,0 0-41 0,0 64 42 0,-3 1-42 15,3-65 93-15,0 0-93 0,-7 94 93 0,-2 16-93 16,9-110 33-16,0 0-33 0,-5 99 33 0,0 1-33 16,5-100 66-16,0 0-66 0,1 88 66 0,6-8-66 15,-7-80 74-15,0 0-74 0,11 83 75 0,1-8-75 0,-12-75 6 16,0 0-6-16,14 67 7 0,0-7-7 0,-14-60 27 16,0 0-27-16,17 48 27 0,1-5-27 0,-18-43 0 15,0 0 0-15,16 29 0 0,-4-10 0 0,-12-19 0 16,0 0 0-16,14 19 0 0,-2-7 0 0,-12-12 2 15,0 0-2-15,11 12 2 0,-4-9-2 0,-7-3 18 16,0 0-18-16,0 0 18 0,0 0-18 0,0 0 8 0,0 0-8 16,0 0 8-16,-11 6-8 0,11-6 9 0,0 0-9 15,-17 0 10-15,-10 3-10 0,27-3 1 0,0 0-1 16,-33 3 1-16,-9 6-1 0,42-9 0 0,0 0 0 0,-49 12 1 16,-8 5-1-16,57-17 0 0,0 0 0 0,-65 28 0 15,-12 6 0-15,77-34 1 0,0 0-1 0,-98 52 2 16,-19 8-2-16,117-60-7 0,0 0 7 0,-117 60-6 15,-3 3 6-15,120-63 1 0,0 0-1 0,-121 74 1 16,4 10-1-16,117-84 0 0,0 0 0 0,-115 76 0 16,-1-1 0-16,116-75 0 0,0 0 0 0,-108 72 0 15,7-1 0-15,101-71-4 0,0 0 4 0,-96 66-4 16,3-4 4-16,93-62 4 0,0 0-4 0,-80 59 5 16,8-8-5-16,72-51-4 0,0 0 4 0,-52 36-4 15,17-8 4-15,35-28-1 0,0 0 1 0,-30 20 0 16,11-4 0-16,19-16-1 0,0 0 1 0,-16 12 0 0,7-4 0 15,9-8-1-15,0 0 1 0,-8 12 0 0,1-1 0 16,7-11-1-16,0 0 1 0,-6 13 0 0,1 4 0 16,5-17-1-16,0 0 1 0,4 21 0 0,4 3 0 0,-8-24 0 15,0 0 0-15,14 29 0 0,0 2 0 0,-14-31 42 16,0 0-42-16,20 45 42 0,4 8-42 0,-24-53-2 16,0 0 2-16,28 57-1 0,2 6 1 0,-30-63 2 15,0 0-2-15,38 88 2 0,6 15-2 0,-8-12 3 16,-2-4-3-16,-5-17 3 0,-8-13-3 0,-21-57 1 15,0 0-1-15,28 65 2 0,4 6-2 0,-1-13 4 16,-5-7-4-16,1 6 5 0,-1-2-5 0,-3-14 0 0,-4-6 0 16,5-5 0-16,2 0 0 0,-26-30 10 0,0 0-10 15,34 39 10-15,6 1-10 0,2 18-4 0,3 11 4 16,-12-28-3-16,-6-17 3 0,-1 1 27 0,-7-4-27 16,2 0 27-16,0-2-27 0,0-1-28 0,-2 3 28 15,0-9-28-15,1-3 28 0,-1-1 38 16,-2-1-38-16,2-2 39 0,-1-3-39 0,-2 1-38 0,-4 3 38 15,0-5-38-15,-1 1 38 0,-4-5 50 0,-2-3-50 0,-5 6 50 16,0 0-50-16,0 0 12 0,0 0-12 0,0 0 13 16,0 0-13-16,0 0 0 0,-16 7 0 0,6-2 1 15,1 1-1-15,9-6-4 0,0 0 4 0,-30 12-3 16,-10 6 3-16,2 3 1 0,-4-4-1 0,8 2 1 16,6-3-1-16,-8 4-2 0,-6 8 2 0,-2 2-1 15,-5 8 1-15,0 2 0 0,-1 3 0 0,2-4 0 16,3 1 0-16,-11 6-1 0,-5 7 1 0,0-8-1 0,-2 1 1 15,4 6 9-15,1 2-9 0,7-4 9 0,4-2-9 16,10-10 10-16,8-14-10 0,-6 4 10 0,-2 1-10 16,-3-7-1-16,-4-7 1 0,4 13-1 0,2 5 1 0,4 3-39 15,1 0 39-15,3-2-38 0,4-1 38 0,4-3 10 16,-5-2-10-16,8-2 11 0,3-4-11 0,1 0-13 16,-1-3 13-16,5-3-12 0,3-6 12 0,-1 0 15 15,0 0-15-15,-1 2 15 0,-1 2-15 0,1-2-15 16,1 0 15-16,4-1-14 0,3-3 14 0,-3 1 24 15,3-1-24-15,0-1 25 0,2 0-25 0,-5-2-47 16,2 2 47-16,-1-2-47 0,1 4 47 0,-1 1 47 16,1-5-47-16,-1 2 48 0,1 0-48 0,-3 1-33 0,-1-2 33 15,2 2-32-15,-4 3 32 0,1 4 40 0,-1 2-40 16,-3 5 41-16,-2 4-41 0,-2 0-48 0,0 0 48 16,1-2-48-16,-1 1 48 0,2 1 42 0,-5 2-42 15,1 3 42-15,1-4-42 0,-1 6 4 0,1-1-4 0,1 4 4 16,0 4-4-16,2 3 1 0,0 1-1 0,0-3 2 15,0-3-2-15,2 0-20 0,0 0 20 0,1-4-20 16,4-1 20-16,2 1 13 0,-4-1-13 0,1 1 13 16,-1-1-13-16,4 3-36 0,0 0 36 0,-1-2-35 15,1-5 35-15,3 0 32 0,4-3-32 0,0-2 32 16,1-5-32-16,-1 2-10 0,-2-8 10 0,0 3-10 16,-2-3 10-16,2 1 0 0,2-2 0 0,0-2 0 15,0-1 0-15,-1-4-20 0,-1 2 20 0,0-7-19 16,2 10 19-16,-2-10 33 0,-3 9-33 0,3-9 34 15,-11 9-34-15,11-9-15 0,-10 5 15 0,10-5-15 16,-13 7 15-16,6-7 42 0,-1 1-42 0,1 1 42 0,0-2-42 16,-4 2-5-16,-3-2 5 0,4 0-5 0,-1 0 5 15,-1 0 13-15,-2-2-13 0,2 0 14 0,1 1-14 16,-6 1-20-16,-2-4 20 0,5 2-20 0,0 2 20 0,-2 0 8 16,-3-1-8-16,3 1 9 0,0-2-9 0,-1 2-10 15,-2-2 10-15,-4 4-9 0,2 1 9 0,-5 3 22 16,-4-3-22-16,-3 2 22 0,-2 2-22 0,-2 0-45 15,0 1 45-15,4 1-45 0,2 3 45 0,-4 0 36 16,5 3-36-16,-3 1 37 0,2 1-37 0,1 2-35 16,-3 0 35-16,1 0-35 0,-3-2 35 0,-3 0 15 0,-6-2-15 15,7-1 15-15,6-3-15 0,-6 1-5 0,2 0 5 16,4 0-4-16,-4 0 4 0,5 0 9 0,1-2-9 16,4-2 9-16,6 1-9 0,-9-4-14 0,0 2 14 15,3-2-13-15,5 0 13 0,-5 0 14 0,-3-1-14 0,5 1 15 16,2-1-15-16,-1 1-9 0,-3 2 9 0,6-4-8 15,3 2 8-15,-1 0 15 0,1-1-15 0,4-1 15 16,3-1-15-16,-1 1-14 0,1-1 14 0,0 1-13 16,0-1 13-16,2 2 3 0,-1-1-3 0,8-3 4 15,-9 5-4-15,9-5 0 0,-10 7 0 0,10-7 1 16,-11 2-1-16,11-2-12 0,-9 1 12 0,9-1-12 16,0 0 12-16,0 0 0 0,0 0 0 0,0 0 0 15,-7 4 0-15,7-4 7 0,-14 5-7 0,7-2 7 16,4-1-7-16,3-2 1 0,-14 7-1 0,14-7 1 15,-7 5-1-15,7-5 0 0,-9 5 0 0,9-5 0 16,-9 5 0-16,9-5 4 0,-7 9-4 0,4-2 5 0,-2 2-5 16,3-3-42-16,2 3 42 0,0 1-41 0,2 2 41 15,1 2 40-15,2 0-40 0,2 3 41 0,2 3-41 16,0 1-41-16,-2 1 41 0,0-3-40 0,0 0 40 0,0 0 39 16,2 2-39-16,-2-1 39 0,0 3-39 0,1-1-38 15,1 0 38-15,0 0-38 0,-4 1 38 0,0 3 23 16,-1-1-23-16,-1 1 24 0,1 0-24 0,-3-1-31 15,1 3 31-15,-2-4-31 0,2 0 31 0,-2 0 49 16,-2-7-49-16,0-1 49 0,1-4-49 0,-1 0-37 16,0 0 37-16,0 0-36 0,1-2 36 15,-3 2 40-15,3-5-40 0,-5 3 41 0,3-1-41 0,-4 1-22 16,0 0 22-16,3-1-22 0,-1-1 22 0,-2 1 12 0,0-2-12 16,7-7 13-16,-10 10-13 0,3-5-24 0,0 1 24 15,7-6-23-15,-11 5 23 0,4-2 39 0,0 1-39 0,0-1 40 16,-2 0-40-16,-1 1-7 0,-6 1 7 0,2-3-7 15,-1 3 7-15,1 0 36 0,1-2-36 0,-1 3 36 16,0-3-36-16,0 2-52 0,2-1 52 0,2-1-51 16,1 0 51-16,0 1 53 0,0-2-53 0,9-2 54 15,-10 3-54-15,3-1-49 0,-2-2 49 0,9 0-48 16,-10 1 48-16,10-1 48 0,-11 2-48 0,11-2 49 16,-7 2-49-16,7-2-54 0,-8 3 54 0,8-3-53 15,-7 7 53-15,3 0-183 0,-1 0 183 0,1 2-182 16,1-1 182-16,-2 1-798 0,-1-1 798 0,3 1-798 15,-1-2 798-15,-3 8-733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5:25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7784 9307 1132 0,'0'0'0'0,"0"0"0"0,0 0 0 16,0 0 241-16,0 0-241 0,0 0 242 0,0 0-242 15,0 0 232-15,0 0-232 0,0 0 232 0,0 0-232 0,0 0 122 16,0 0-122-16,0 0 123 0,-23 7-123 0,12-2 86 16,1 2-86-16,-2 1 87 0,3 5-87 0,4 2 65 15,-2 6-65-15,5-4 65 0,-2 5-65 0,1-1 68 16,1 3-68-16,4 3 69 0,1 4-69 0,1-2 31 15,-4 5-31-15,5-13 31 0,4-4-31 0,0 9 5 16,3 3-5-16,0 5 5 0,2 3-5 0,4-7 27 0,-1 0-27 16,-5-10 27-16,0-6-27 0,2-2 5 0,7-2-5 15,9 2 5-15,5 0-5 0,3-5 33 0,6 0-33 16,-18-4 34-16,-13 3-34 0,8-6 5 0,-2 0-5 0,14-12 5 16,7-4-5-16,-3-3 17 0,-7-5-17 0,-4 2 17 15,-4 0-17-15,-1-2 45 0,-3-6-45 0,-1-1 45 16,-3-6-45-16,-1 1 7 0,-5 0-7 0,1 3 7 15,-2-3-7-15,-7 3 0 0,0 3 0 0,0-5 0 16,-3 3 0-16,-6 1 36 0,-3 2-36 0,1-2 37 16,-1-2-37-16,-4-1-8 0,-1 1 8 0,-3 2-8 15,1 7 8-15,-7 4 12 0,-4-3-12 0,-5 6 13 16,-5-2-13-16,-2 7-7 0,-5 2 7 0,7 3-7 16,1 4 7-16,5-1 8 0,4 8-8 0,2-1 9 15,9 4-9-15,-2 7-9 0,3 5 9 0,3 1-8 0,1 1 8 16,0 3-46-16,1 1 46 0,1 1-45 15,-2 2 45-15,5-1-396 0,2 1 396 0,2-8-395 0,-4 2 395 16,-5 20-1567-16</inkml:trace>
  <inkml:trace contextRef="#ctx0" brushRef="#br0" timeOffset="614.28">7804 10469 886 0,'0'0'0'0,"0"0"0"16,-12 2 0-16,7 1 304 0,-4 4-304 0,9-7 305 15,-12 12-305-15,7 0 188 0,-2 5-188 0,-2 2 189 16,-3 2-189-16,1 6 156 0,3 7-156 0,-1-1 157 0,-2 3-157 15,3 0 156-15,-1 4-156 0,0-1 157 0,0 0-157 16,4 11 52-16,0 7-52 0,5-7 53 0,2-4-53 16,5 2 57-16,1-2-57 0,1-1 58 0,2-2-58 15,4 2 39-15,3-6-39 0,-6-13 39 0,2-11-39 16,7 8 3-16,0-6-3 0,-7-10 4 0,-5-7-4 0,12 1 27 16,5 1-27-16,16-5 27 0,5-9-27 0,0-7 41 15,-3-5-41-15,-9 8 41 0,-9 6-41 0,4-7 22 16,-4-6-22-16,4-11 22 0,-1-9-22 0,-8 0 12 15,-3-5-12-15,-4 0 13 0,-6-2-13 0,-4 4 5 16,-1-5-5-16,-1 15 6 0,2 5-6 0,-8-2 38 0,-1 2-38 16,1-1 38-16,-4-1-38 0,-10 5-4 0,-4 6 4 15,-8-2-3-15,-5-2 3 0,-4 9 14 0,-6 5-14 16,1 2 15-16,-3 3-15 0,7 7-3 0,-2 9 3 16,7-1-3-16,0 4 3 0,5 11 0 0,4 2 0 0,0 1 0 15,2 1 0-15,1 3-92 0,2 1 92 16,0-2-91-16,4 0 91 0,4 3-407 0,5-2 407 0,2-3-407 15,6-3 407-15,-8 28-1424 0</inkml:trace>
  <inkml:trace contextRef="#ctx0" brushRef="#br0" timeOffset="1215.28">7789 12286 1143 0,'0'0'0'0,"0"0"0"0,-11-6 0 0,11 6 271 0,-12-7-271 16,3 7 271-16,1 1-271 0,-5 6 188 0,5 4-188 0,-1 1 188 15,0 6-188-15,4 5 133 0,1 4-133 0,4 1 133 16,0 3-133-16,4-2 79 0,-4 2-79 0,5 1 80 15,-1 3-80-15,4 4 51 0,1 0-51 0,2 6 51 16,-3 5-51-16,8-2 44 0,-2 0-44 0,2-9 45 16,-2-2-45-16,3-1-3 0,4-7 3 0,-5-7-2 15,-2-10 2-15,7-3 24 0,9-3-24 0,-8-4 25 16,-1-4-25-16,9-1 32 0,10-6-32 0,-19 3 32 16,-12-1-32-16,17-7 5 0,4-3-5 0,-4-17 6 15,4-18-6-15,-9 1 48 0,-7-4-48 0,1 7 49 16,-6 1-49-16,-4 1-2 0,-1 3 2 0,-4-7-1 15,0 2 1-15,-4-3 10 0,-1-3-10 0,-16 5 11 0,-12 2-11 16,14 8 18-16,6 5-18 0,-11 10 18 0,-4 1-18 16,28 23 3-16,0 0-3 0,-38-12 3 15,-17 5-3-15,55 7-2 0,0 0 2 0,-49 9-1 0,-6 12 1 0,55-21-41 16,0 0 41-16,-56 46-41 0,2 23 41 0,54-69-105 16,0 0 105-16,-41 70-105 0,15 7 105 0,26-77-402 15,0 0 402-15,-16 79-401 0,16 2 401 0,-14 78-1231 16</inkml:trace>
  <inkml:trace contextRef="#ctx0" brushRef="#br0" timeOffset="1865.28">7680 13692 1155 0,'0'0'0'0,"-12"0"0"0,-10 2 0 0,4 1 232 16,2 1-232-16,6 1 233 0,1 2-233 16,0 5 186-16,1 3-186 0,4-1 186 0,-3-1-186 0,5 5 118 15,2 1-118-15,0 1 118 0,2 4-118 0,5 4 58 16,-2 2-58-16,8 0 58 0,1 4-58 0,7 2 41 15,0 5-41-15,5 2 41 0,-4 2-41 0,3-2 62 16,1 0-62-16,-1-2 63 0,1-3-63 0,-4-4 8 16,5-3-8-16,1-4 8 0,0-3-8 0,5 0 3 15,2-3-3-15,3-4 4 0,1-3-4 0,-1-4 54 16,-3-8-54-16,-5 1 55 0,-8-1-55 0,3-4 0 0,-6-3 0 16,-7 2 0-16,-8 1 0 0,5 0 5 0,-6-3-5 15,11-21 5-15,3-11-5 0,-4-5 34 0,-5-4-34 16,-2-4 34-16,-3-3-34 0,-6-2 15 0,-3-3-15 0,-2 5 16 15,-1 1-16-15,-3 4 2 0,-2 3-2 0,-2 8 3 16,2 4-3-16,-10 2 0 0,-4 7 0 0,0 5 0 16,-4 5 0-16,-1 6 1 0,-2 3-1 0,0 5 2 15,-3 5-2-15,3 3 25 0,-4 4-25 0,6 4 26 16,2 1-26-16,-2 5-6 0,1 6 6 0,-3-2-6 16,-2-1 6-16,6 5-37 0,5-3 37 0,5 4-36 15,3 1 36-15,10 3-131 0,2 1 131 0,3-4-131 16,3-1 131-16,-4-1-318 0,3-3 318 0,2-3-317 15,3-2 317-15,1 25-1263 0</inkml:trace>
  <inkml:trace contextRef="#ctx0" brushRef="#br0" timeOffset="2500.04">7701 15259 707 0,'0'0'0'0,"-8"3"0"15,-8 2 0-15,5 1 168 0,-1-1-168 0,4 2 168 16,2 1-168-16,3 2 172 0,3 3-172 0,3 2 173 15,6 2-173-15,0 5 104 0,1 4-104 0,6 2 105 16,-2 3-105-16,3-1 82 0,4 1-82 0,-3 0 83 16,3 0-83-16,0 0 58 0,5 0-58 0,4-2 59 0,-1-1-59 15,12-3 16-15,0 4-16 0,8-1 17 0,6-1-17 16,-8 3 44-16,0 0-44 0,-2-2 44 0,-3-1-44 16,-3-4 0-16,-4-4 0 0,-6-6 0 0,-6-6 0 0,3-3 1 15,-1-4-1-15,-11-2 1 0,-7-3-1 0,3-9 40 16,1-7-40-16,-3-11 40 0,1-11-40 15,-12 0 40-15,-11-3-40 0,-2-1 41 0,-2-1-41 0,-4-10-1 16,-8-7 1-16,4 8 0 0,-2 2 0 0,-9-3 15 16,-10-1-15-16,5 18 16 0,2 12-16 0,1 5 1 15,1 5-1-15,-4 4 1 0,2 4-1 0,1 5 1 16,1 6-1 0,5 0 1-16,1 0-1 0,-3 5-1 0,2 3 1 0,-2 3-1 0,0-1 1 0,6 0 0 0,-1-1 0 15,7 1 1-15,4-3-1 0,5 1-27 0,5 3 27 16,4-3-27-16,2 1 27 0,6-1 41 0,6-4-41 0,1 5 42 15,6-4-42-15,14 8-1620 0</inkml:trace>
  <inkml:trace contextRef="#ctx0" brushRef="#br0" timeOffset="4665.5">9316 9479 785 0,'0'0'0'0,"0"0"0"16,0 0 0-16,0 0 305 0,0 0-305 0,0 0 305 15,0 0-305-15,0 0 184 0,0 0-184 0,0 0 184 16,-12 19-184-16,12-19 165 0,0 0-165 0,-6 6 166 16,-2 3-166-16,8-9 75 0,0 0-75 0,-7 2 76 15,1-4-76-15,6 2 58 0,0 0-58 0,-3-10 59 16,1-7-59-16,2 17 40 0,0 0-40 0,0-28 40 16,4-11-40-16,-4 39-9 0,0 0 9 0,1-43-8 0,3-7 8 15,-4 50 20-15,0 0-20 0,0-46 20 16,2-6-20-16,-2 52-10 0,0 0 10 0,0-46-10 15,0 8 10-15,0 38 9 0,0 0-9 0,0-31 9 0,0 7-9 16,0 24-8-16,0 0 8 0,0-15-8 0,0 6 8 16,0 9-286-16,0 0 286 0,0 0-286 0,3 9 286 0,1-1-1275 15</inkml:trace>
  <inkml:trace contextRef="#ctx0" brushRef="#br0" timeOffset="5032.22">9152 9273 841 0,'0'0'0'0,"0"0"0"16,12 7 0-16,-12-7 233 0,5 12-233 0,-5-12 233 15,0 0-233-15,0 0 204 0,0 0-204 0,0 6 204 16,0 6-204-16,4 6 147 0,1 2-147 0,-2-6 147 16,-1-2-147-16,5 3 60 0,-2 6-60 0,0 0 60 15,2-1-60-15,-1 6 33 0,1 3-33 0,-2-10 34 16,0-7-34-16,2 2 22 0,-2 1-22 0,4 7 23 16,-4 4-23-16,2 2 61 0,2-1-61 0,-5-11 61 15,1-10-61-15,-2 3 42 0,3-7-42 0,-6-2 42 16,0 0-42-16,0 0 48 0,8-12-48 0,1-5 48 0,0-7-48 15,0 0 21-15,-1-4-21 0,-3 4 21 0,-1 0-21 16,1 0 30-16,2-3-30 0,-2 11 30 0,2 4-30 0,-1-3 30 16,-1 3-30-16,2 0 30 0,-5-4-30 0,6-11-1977 15</inkml:trace>
  <inkml:trace contextRef="#ctx0" brushRef="#br0" timeOffset="6516.14">14786 11276 1065 0,'0'0'0'0,"0"0"0"0,0 0 0 0,0 0 313 15,0 0-313-15,0 0 313 0,0 0-313 0,0 0 226 0,0 0-226 16,0 0 227-16,0 0-227 0,0 0 122 16,0 0-122-16,0 0 123 0,0 0-123 0,0 0 105 0,0 0-105 15,12-4 105-15,8-3-105 0,-20 7 50 0,0 0-50 16,33-12 50-16,9-2-50 0,-2 1 61 0,0 2-61 16,-10 3 62-16,-6 1-62 0,2 0 56 0,1 2-56 0,6-4 57 15,3 3-57-15,6 0 8 0,4 3-8 0,-9 0 9 16,-8-1-9-16,4 2 39 0,2 1-39 0,-8-3 40 15,-10 3-40-15,6-5 5 0,-1 5-5 0,1-3 5 16,-5-1-5-16,3 2 5 0,0-2-5 0,-7 1 5 16,-6 4-5-16,1-3 22 0,3-1-22 0,-3 2 22 15,-5-1-22-15,4 3 0 0,1-3 0 0,-9 3 1 16,0 0-1-16,0 0 31 0,0 0-31 0,0 0 31 16,0 0-31-16,0 0-1 0,0 0 1 0,0 0 0 15,0 0 0-15,0 0 6 0,-9 8-6 0,2-1 7 16,2-3-7-16,-4 4 0 0,1 1 0 0,-3-1 0 0,1-1 0 15,-3 3-1-15,1 4 1 0,2-2-1 0,1-2 1 16,-3 2-17-16,-2-1 17 0,3-1-16 0,2-1 16 16,-1 3-1-16,0 0 1 0,3-2-1 15,0-1 1-15,1-3 0 0,-1 3 0 0,-1-4 1 0,-1 2-1 0,0 0 1 16,4 1-1-16,-4-2 1 0,2-3-1 16,7-3-8-16,-10 2 8 0,10-2-7 0,-9 0 7 0,2 0 8 15,2 1-8-15,5-1 8 0,-9 0-8 0,9 0-4 16,0 0 4-16,0 0-4 0,0 0 4 0,0 0-14 15,0 0 14-15,0 0-13 0,0 0 13 0,0 0-9 16,0 0 9-16,0 0-9 0,0 0 9 0,0 0 0 16,12-8 0-16,-12 8 0 0,9-12 0 0,1 5 44 0,3-3-44 15,1 1 45-15,1 1-45 0,3-4 23 0,3 0-23 16,-7 5 24-16,-4 2-24 0,4-4-19 0,-2 2 19 16,2-5-18-16,-1 0 18 0,1-3 53 0,0-1-53 15,-4 4 53-15,-3 4-53 0,4-3-11 0,-3 1 11 16,-2-4-11-16,1 0 11 0,0-8 48 0,-1-2-48 15,-4 9 48-15,-2 3-48 0,0-5-44 0,-2-2 44 16,-1-2-44-16,-2-3 44 0,-2 2 50 0,-4-1-50 16,3 10 51-16,-1 2-51 0,-2 1-54 0,-3 2 54 0,4-1-54 15,-1 5 54-15,1 1 11 0,-1 0-11 0,4 1 11 16,4 2-11-16,-6 2-2 0,2 1 2 0,7-3-1 16,-10 9 1-16,10 1-38 0,-4 2 38 0,4 5-38 15,4 5 38-15,1 4 14 0,4 2-14 0,-1-4 15 16,-1-2-15-16,4 2 63 0,5 0-63 0,-8-9 64 0,1-1-64 15,3 0 12-15,2 0-12 0,-1-4 13 0,-5-1-13 16,6-4-77-16,0 2 77 0,-5-6-76 0,-6-1 76 16,10 2-2351-16</inkml:trace>
  <inkml:trace contextRef="#ctx0" brushRef="#br0" timeOffset="13047.22">22040 14404 191 0,'0'0'0'0,"-5"41"0"0,-5 26 0 15,-1-3 208-15,2 4-208 0,6-14 208 0,3-8-208 16,3 0 61-16,4 2-61 0,4 16 62 0,1 8-62 16,2-7 157-16,0-1-157 0,3-18 158 0,3-10-158 0,4 0 115 15,2-2-115-15,1 2 115 0,2-1-115 0,-3 6 56 16,1 0-56-16,2-1 56 0,-1-3-56 0,9-2 74 16,3-3-74-16,14 6 75 0,11 2-75 0,-7-6 41 15,5-5-41-15,-23-7 42 0,-7-6-42 0,9 1 19 16,5-5-19-16,19 3 20 0,13 3-20 0,-6-5 37 15,-1-2-37-15,-16-4 37 0,-12-7-37 0,6 0 5 16,-1-6-5-16,18 3 6 0,8-1-6 0,-7-4 11 16,0-1-11-16,-19 4 11 0,-12 2-11 0,6-2 9 15,-4-1-9-15,4 0 9 0,5-3-9 0,-1-3 38 0,-5-2-38 16,-2-3 39-16,-2-2-39 0,-4-3 27 0,-3-4-27 16,-5-1 27-16,-1-4-27 0,-3-9-1 0,-1-6 1 15,0 3-1-15,-2-2 1 0,1 1 48 0,-1-2-48 0,-2 3 48 16,-1 1-48-16,2 0 7 0,-1-3-7 0,-6-3 8 15,-1-5-8-15,-1 3-2 0,-1 0 2 0,-6 11-1 16,0 8 1-16,-4-4 8 0,-3-1-8 0,-2-12 9 16,-3-10-9-16,-3 0 13 0,-1-2-13 0,2 11 14 15,2 10-14-15,-4-6 1 0,-4 2-1 0,-3-8 1 16,-2-9-1-16,-4-14 10 0,-7-10-10 0,17 36 11 16,8 19-11-16,-7-6 32 0,-1 5-32 0,-13-8 33 15,-6-2-33-15,-6 3-9 0,-7 1 9 0,7 5-8 16,0 8 8-16,-4-2 12 0,-1 1-12 0,-14-6 12 15,-11 0-12-15,-4 11-1 0,-8 7 1 0,10 6-1 16,6 8 1-16,5 5 16 0,-1 3-16 0,-4 1 17 0,-2 1-17 16,-2 3 4-16,4 4-4 0,15 0 5 0,10 0-5 15,-18 7 3-15,-8 4-3 0,0 0 3 0,-7-1-3 16,10 3-2-16,-2 3 2 0,16-1-1 0,4 2 1 16,-8 9 0-16,-1 3 0 0,4-2 0 0,4 0 0 15,1-1-1-15,0 0 1 0,12-9 0 0,8-7 0 0,1 7-8 16,3 0 8-16,1 5-7 0,1 2 7 0,2 2-15 15,5 3 15-15,-1-2-14 0,0-1 14 0,4 1-1 16,0 2 1-16,8 4-1 0,4 1 1 0,7 14-1 16,5 10 1-16,6-12-1 0,-2-3 1 0,1-14-1 15,2-10 1-15,4 3-1 0,5-2 1 0,9 13-1 0,8 6 1 16,8-8 0-16,9-4 0 0,-6-8 0 0,-1-7 0 16,-10-5 0-16,-10-6 0 0,7-1 13 0,2-3-13 15,4-3 13-15,7-2-13 0,13 1-1 0,10 0 1 0,-11-2-1 16,-4 2 1-16,-7-10 16 0,-8-2-16 0,3 0 17 15,0-2-17-15,17-5 4 0,14-3-4 0,-12 1 4 16,-5-1-4-16,-1-7 32 0,-3-6-32 16,2 5 33-16,2-3-33 0,-65 21 1 0,0 0-1 0,65-39 2 15,6-15-2-15,-71 54 2 0,0 0-2 0,68-67 2 16,-1-13-2-16,-67 80 0 0,0 0 0 0,59-84 0 16,-5-7 0-16,-54 91-8 0,0 0 8 0,37-100-7 15,-13-8 7-15,-24 108 14 0,0 0-14 0,2-100 15 16,-16-1-15-16,14 101 3 0,0 0-3 0,-31-101 4 15,-16-2-4-15,47 103 0 0,0 0 0 0,-55-94 0 16,-7 6 0-16,62 88-9 0,0 0 9 0,-77-82-8 16,-11 6 8-16,88 76 0 0,0 0 0 0,-78-68 1 15,-1 6-1-15,79 62-137 0,0 0 137 0,-61-45-136 0,10 14 136 16,-59-44-1421-16</inkml:trace>
  <inkml:trace contextRef="#ctx0" brushRef="#br0" timeOffset="13947.64">22812 14219 270 0,'0'0'0'0,"-3"-22"0"0,-9-15 0 16,3 1 250-16,-1-1-250 0,4 16 250 0,3 13-250 16,-1-4 152-16,1-1-152 0,-22-17 153 0,-6-13-153 0,-4 3 58 15,-2-1-58-15,2 5 59 0,0-3-59 0,0-1 107 16,-5-3-107-16,4 2 108 0,-3 0-108 0,2 3 4 15,-1 0-4-15,0 0 5 0,-1-1-5 0,-17-9 44 16,-8-5-44-16,4 0 45 0,1-4-45 0,6 7 71 16,6 6-71-16,12 7 72 0,11 10-72 0,-11-4 33 15,-4 2-33-15,-1-5 34 0,-7-4-34 0,-11-14 36 16,-5-9-36-16,9 2 37 0,5 1-37 0,49 58 45 0,0 0-45 16,-54-69 46-16,-3-5-46 0,4 8 1 0,-3 2-1 15,6 1 1-15,6-1-1 0,2 6 0 0,2 4 0 16,3 5 0-16,2 1 0 0,7 3-2 0,7 9 2 15,-8-22-1-15,-1-9 1 0,-3 5-7 0,-2 2 7 16,5 14-7-16,2 6 7 0,-2 1-8 0,-5-1 8 0,-3-15-8 16,-4-10 8-16,4 3 0 0,1-1 0 0,11 18 0 15,10 12 0-15,-7-4 0 0,4-3 0 0,-2-1 0 16,-2-2 0-16,-3-5 0 0,-5-9 0 0,-6 3 0 16,-5-7 0-16,9 19 2 0,5 2-2 0,5 4 2 15,-1 3-2-15,-2-4 0 0,-2-5 0 0,3 0 0 16,-1-3 0-16,1 2 5 0,3-2-5 0,4 8 6 15,-3 4-6-15,-3-1-2 0,-2-1 2 0,3 5-1 16,-3 2 1-16,-4-8-2 0,0-3 2 0,4-1-1 16,-4-1 1-16,4 1-41 0,2 1 41 0,1 5-41 15,6 3 41-15,-4-2 12 0,1 1-12 0,5-5 12 0,-3 1-12 16,1-1 6-16,-1-1-6 0,6-3 6 0,-4-4-6 16,6 2-9-16,-2 2 9 0,3 2-9 0,0 2 9 15,0-2 1-15,1 3-1 0,-6 5 1 0,3 4-1 16,2-6 14-16,1-5-14 0,-1 1 15 0,4-6-15 0,-7 7-1 15,-1-4 1-15,3 9-1 0,-1 5 1 0,1 1 0 16,-6-1 0-16,4 7 0 0,1 7 0 0,-1-7-1 16,0 2 1-16,1 2-1 0,-3-1 1 0,2 2-25 15,2-1 25-15,-1 5-24 0,3 5 24 0,-1-7-65 16,-3 1 65-16,3 3-64 0,2-1 64 0,-2-1-156 16,-1-1 156-16,3 5-155 0,5 2 155 0,-9-4-900 0</inkml:trace>
  <inkml:trace contextRef="#ctx0" brushRef="#br0" timeOffset="14497.51">17934 8427 662 0,'0'0'0'0,"-10"27"0"0,-8 16 0 16,1 5 168-16,1 9-168 0,2 16 169 0,0 15-169 15,7 0 171-15,4-1-171 0,5-3 171 0,5-1-171 16,3 7 120-16,6 10-120 0,3-12 121 0,0-6-121 0,13 4 75 15,3 0-75-15,1-11 75 0,6-11-75 0,-3-4 97 16,-4-5-97-16,3-16 98 0,-3-10-98 0,7-3 82 16,5-5-82-16,0-6 82 0,6-3-82 0,11 0 58 15,13-7-58-15,-7-1 59 0,-2-4-59 0,0-6 37 16,2-6-37-16,0 0 38 0,4-3-38 0,-6-4 34 16,-5-5-34-16,-2 0 35 0,-2 0-35 0,6-3 3 0,1-4-3 15,-5-5 3-15,-3-7-3 0,-11-7-4 0,-7-5 4 16,-6 9-3-16,-8 8 3 0,2-2 4 0,-4 1-4 15,-1-4 4-15,1-5-4 0,-1-19 0 0,1-8 0 0,-4 8 1 16,-5 3-1-16,-11 20 6 0,-9 7-6 0,1-2 7 16,-3 1-7-16,-5-6 1 0,-5-4-1 0,-3 0 1 15,-1-2-1-15,-5 5 3 0,-7 1-3 0,1 4 4 16,3 4-4-16,-10 5 11 0,-1-2-11 0,-5 6 11 16,-6 0-11-16,-10-6 33 0,-7-5-33 0,24 18 34 15,16 11-34-15,-10 0-8 0,-4 3 8 0,-9 6-8 16,-7 5 8-16,-1 5-37 0,0 5 37 0,-4 10-36 15,-5 4 36-15,3 5-366 0,2-1 366 0,4 3-366 16,1 3 366-16,-59 37-1086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5:54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22767 4799 1244 0,'0'0'0'0,"0"0"0"16,0 0 0-16,0 0 265 0,0 0-265 0,0 0 265 15,0 0-265-15,0 0 236 0,0 0-236 0,0 0 237 16,0 0-237-16,0 0 110 0,0 0-110 0,0 0 110 15,33-12-110-15,-33 12 105 0,0 0-105 0,35-19 106 16,14-5-106-16,-49 24 50 0,0 0-50 0,54-33 50 16,9-3-50-16,-63 36 50 0,0 0-50 0,89-58 51 0,21-21-51 15,-110 79 38-15,0 0-38 0,109-79 38 0,4-5-38 16,-113 84 15-16,0 0-15 0,102-69 15 0,-10 4-15 0,-92 65 13 16,0 0-13-16,81-50 14 0,-13 7-14 0,-16 12 1 15,-13 17-1-15,-19 1 1 0,-11 8-1 0,-9 5 0 16,5-9 0-16,-5 9 0 0,0 0 0 15,0 0-97-15,0 0 97 0,0 0-97 0,-12 5 97 0,2-1-363 16,-2-1 363-16,3 2-363 0,-3-1 363 0,-11 2-1420 16</inkml:trace>
  <inkml:trace contextRef="#ctx0" brushRef="#br0" timeOffset="269.67">23670 4030 1502 0,'0'0'0'16,"0"0"0"-16,11 12 0 0,-11-12 236 0,3-12-236 0,-3 12 237 16,0 0-237-16,0 0 226 0,13-5-226 0,-3 5 226 15,4 0-226-15,3-7 108 0,3-2-108 0,1 9 108 16,0 5-108-16,1 2 37 0,3-3-37 0,-8 4 37 16,-3 1-37-16,0 1 11 0,0 2-11 0,-5 0 11 15,0 0-11-15,-1 2 34 0,-2 1-34 0,-3-8 35 16,-3-4-35-16,0-3 34 0,-7 9-34 0,-3 15 35 15,-8 7-35-15,2 2 37 0,-1-3-37 0,7-9 38 0,4-9-38 16,3 0 4-16,-2-8-4 0,-2 11 4 16,-4 2-4-16,2-1-530 0,1-1 530 0,8-15-529 0,0 0 529 15,0 0-1234-15</inkml:trace>
  <inkml:trace contextRef="#ctx0" brushRef="#br0" timeOffset="545.24">24048 3724 964 0,'0'0'0'0,"0"0"0"0,0-8 0 0,0 8 375 0,0-9-375 16,0 9 375-16,5-7-375 0,-5 7 324 0,2-8-324 16,-2 8 325-16,0 0-325 0,0 0 182 0,7-4-182 15,-7 4 182-15,8 0-182 0,-1 4 97 0,2-1-97 0,0 6 97 16,1-1-97-16,3 1 76 0,-3 3-76 15,1 1 76-15,-3 0-76 0,3 0 2 0,-2 3-2 0,1 3 2 16,-1-4-2-16,-1-1 68 0,1 5-68 0,-2-4 69 16,0-3-69-16,0 5-31 0,2 6 31 0,0-11-31 15,-2 0 31-15,0-7-193 0,0-2 193 0,1-3-193 16,1 0 193-16,9 4-1967 0</inkml:trace>
  <inkml:trace contextRef="#ctx0" brushRef="#br0" timeOffset="1128.35">24301 3582 1244 0,'0'0'0'0,"0"15"0"0,-2 13 0 16,2-16 354-16,0-9-354 0,4 6 355 0,3-6-355 16,0 1 222-16,2 4-222 0,-1-1 222 0,-1 2-222 0,2 3 99 15,1 0-99-15,-1-4 99 0,-2 4-99 0,4-3 36 16,-1 1-36-16,-1-1 36 0,0-2-36 0,-2 1 6 15,1-3-6-15,-1 2 6 0,0-3-6 0,-7-4 66 16,11 1-66-16,-11-1 67 0,7 4-67 0,-7-4 0 16,0 0 0-16,0 0 0 0,0-12 0 0,0 3 5 15,0-3-5-15,0 0 6 0,-4-3-6 0,1 3 4 0,1-4-4 16,-5-1 5-16,2-2-5 0,0-1-1 0,-1-3 1 16,5 3 0-16,1-4 0 0,0 0-4 0,1 0 4 15,1 8-3-15,2 4 3 0,-4 0-23 0,0 3 23 16,0 9-22-16,7-6 22 0,-7 6-44 0,12 3 44 0,-5 2-43 15,-2 2 43-15,2 2 57 0,2 3-57 0,-1 3 58 16,-1 1-58-16,4-1 0 0,-1 2 0 0,1-1 0 16,-2-1 0-16,1-3 12 0,-1 0-12 0,0-3 13 15,-1-1-13-15,-1-1 53 0,2 2-53 0,-9-9 53 16,9 7-53-16,-9-7 0 0,7 0 0 0,-7 0 0 16,7-4 0-16,-7 4 18 0,3-7-18 0,-3 7 19 15,0-8-19-15,0-4 26 0,0 0-26 0,0 0 26 16,0-7-26-16,0-7 0 0,-1-5 0 0,-1 4 1 15,0-6-1-15,0 6 0 0,1-1 0 0,1 8 0 16,0 1 0-16,1 1-1 0,1 5 1 0,0 4-1 16,1 1 1-16,1-1-36 0,-1 6 36 0,-3 3-35 15,11 0 35-15,-4 3 3 0,0 6-3 0,1-4 3 0,3 2-3 16,1 5 24-16,2 0-24 0,-3 0 25 0,-1 3-25 16,2 1 59-16,1 1-59 0,-1 2 59 0,4 1-59 0,-8-1 32 15,1-3-32-15,1 1 32 0,-1-5-32 0,2 0-1 16,-6-2 1-16,4-1 0 0,-1-4 0 0,1-2 13 15,0-6-13-15,0 1 14 0,-2-5-14 0,1-8-319 16,-2-2 319-16,1-6-319 0,1 3 319 0,8-25-1796 16</inkml:trace>
  <inkml:trace contextRef="#ctx0" brushRef="#br0" timeOffset="1514.36">25003 3136 1334 0,'0'0'0'0,"0"0"0"0,0 0 0 0,0 0 319 0,0 0-319 0,0 0 319 15,0 0-319-15,0 0 258 0,-7 5-258 0,7-5 258 16,-12 12-258-16,3-5 155 0,-1 5-155 0,3-4 155 16,2 4-155-16,-2 4 66 0,0-4-66 0,3 3 66 15,1-3-66-15,-1 4 23 0,4-4-23 0,-1 0 24 16,1 0-24-16,1 0 17 0,6-4-17 0,-5 4 17 16,5 0-17-16,-4-5 9 0,4-2-9 0,-7-5 9 15,11 4-9-15,-2-8 45 0,1-1-45 0,1-2 45 16,1-1-45-16,-5-1-6 0,2-1 6 0,-2 1-6 15,-2 1 6-15,-2-3 7 0,1 3-7 0,-2-1 7 16,1 2-7-16,-3-1-8 0,-3-4 8 0,1 0-8 16,0 0 8-16,0 0-10 0,-1 0 10 0,1 0-10 0,2 3 10 15,0 2-9-15,0 4 9 0,0 3-9 0,0 0 9 16,0 0-10-16,4 7 10 0,-4-7-9 0,3 8 9 16,4-1 0-16,-3 2 0 0,3-1 0 0,0-1 0 0,0 2 18 15,1-3-18-15,1 3 18 0,-2 0-18 0,3-6 4 16,1 2-4-16,-1-1 5 0,3-1-5 0,-13-3 16 15,0 0-16-15,15-3 17 0,3-2-17 0,-18 5-270 16,0 0 270-16,23-16-269 0,1-3 269 0,-24 19-496 16,0 0 496-16,25-29-495 0,-3-9 495 0,25-27-1014 15</inkml:trace>
  <inkml:trace contextRef="#ctx0" brushRef="#br0" timeOffset="1961.36">25360 2883 830 0,'0'0'0'0,"3"-5"0"0,3-7 0 0,-6 12 433 0,0 0-433 15,3-7 433-15,-1 2-433 0,-2 5 269 0,0 0-269 16,0 0 270-16,0 0-270 0,0 0 208 0,0 0-208 15,0 0 208-15,0 0-208 0,0 0 128 0,0 0-128 0,0 0 128 16,-7 16-128-16,7-16 49 0,0 0-49 0,-5 12 49 16,-1 8-49-16,6-20 41 0,0 0-41 0,-3 19 41 15,-1 5-41-15,4-24 1 0,0 0-1 0,4 17 1 16,3-1-1-16,-7-16 26 0,0 0-26 0,10 6 26 16,3-9-26-16,-13 3-2 0,0 0 2 0,14-7-2 15,-1-10 2-15,-13 17 0 0,0 0 0 0,11-19 0 16,-4-5 0-16,-7 24-5 0,0 0 5 0,5-20-4 15,-3-8 4-15,-2 28-1 0,0 0 1 0,-2-22 0 16,-1 1 0-16,3 21-14 0,0 0 14 0,-4-12-13 16,1 0 13-16,3 12-34 0,0 0 34 0,0 0-33 15,-9-5 33-15,9 5 14 0,0 0-14 0,-2 12 15 0,0 5-15 16,2-17 58-16,0 0-58 0,7 31 59 0,4 5-59 16,-11-36 41-16,0 0-41 0,21 52 42 0,7 4-42 15,-28-56 32-15,0 0-32 0,31 55 32 0,3 3-32 16,-34-58-25-16,0 0 25 0,36 54-24 0,4 1 24 0,-40-55 54 15,0 0-54-15,37 60 54 0,-4 3-54 0,-33-63-11 16,0 0 11-16,13 71-11 0,-17-3 11 0,4-68 0 16,0 0 0-16,-10 47 0 0,-6-15 0 0,16-32 49 15,0 0-49-15,-25 31 50 0,-8-10-50 0,33-21-11 16,0 0 11-16,-31 15-10 0,-1-10 10 0,11-5-191 16,0-5 191-16,9-4-191 0,5-6 191 0,5-7-516 0,8-7 516 15,-1 1-516-15,4-5 516 0,5-25-1332 0</inkml:trace>
  <inkml:trace contextRef="#ctx0" brushRef="#br0" timeOffset="2311.36">25826 2818 1659 0,'0'0'0'0,"0"0"0"15,0 0 0-15,0 0 242 0,0 0-242 0,0 0 242 16,0 0-242-16,0 0 195 0,11 0-195 0,-2-3 196 15,-1-4-196-15,3 2 131 0,-1-7-131 0,2 5 132 16,2-2-132-16,0 2 2 0,0-1-2 0,-1-4 3 16,-1-4-3-16,0-1 0 0,2-2 0 0,-3-5 1 15,-3 0-1-15,-1 0 0 0,-1 0 0 0,-3 5 0 0,-3 2 0 16,-2 2-10-16,-1 3 10 0,-4 5-9 0,-2-2 9 16,-7 18-2-16,1 10 2 0,-3-11-1 0,-1-1 1 15,0 10 94-15,-1 11-94 0,10-25 94 0,6-6-94 16,4 3 83-16,0 0-83 0,-14 27 83 0,-8 25-83 0,4-10 67 15,1 8-67-15,10-7 67 0,7-3-67 0,7-9 69 16,9-4-69-16,1-6 69 0,6-9-69 0,3-4 48 16,4-8-48-16,-1 0 48 0,3-8-48 0,3-4 0 15,1-4 0-15,1-3 0 0,-2-1 0 0,2-1-49 16,-4-3 49-16,-2 2-48 0,-4 1 48 0,-3-6-303 16,-3-2 303-16,-5-2-302 0,-2 3 302 0,17-32-1966 15</inkml:trace>
  <inkml:trace contextRef="#ctx0" brushRef="#br0" timeOffset="3145.24">23740 6501 1547 0,'0'0'0'0,"46"-10"0"0,27-4 0 0,-78 11 291 0,-46 3-291 0,25 3 292 15,1 2-292-15,3 2 206 0,3 7-206 0,8-7 207 16,8-4-207-16,3-3 160 0,14 12-160 0,3-9 160 16,11 3-160-16,3-10 69 0,8-1-69 0,-1-7 69 15,4-3-69-15,2-6 39 0,3 2-39 0,2-1 40 16,0-5-40-16,5 3-2 0,5-2 2 0,13-3-2 15,10-6 2-15,-14 0 38 0,-5-1-38 0,-17 7 38 16,-11 3-38-16,-6 3-7 0,-2-1 7 0,-3 8-6 16,-3-1 6-16,-2 6 30 0,-7 2-30 15,-3 2 30-15,-4 2-30 0,-5 3 0 0,0 0 0 0,0 0 0 16,0 0 0-16,-7 3-51 0,-3-3 51 0,-4 0-50 16,-2 0 50-16,16 0-83 0,0 0 83 0,-17 0-82 0,-1-3 82 15,18 3-102-15,0 0 102 0,-22-4-102 0,-1-4 102 16,23 8-6-16,0 0 6 0,-19-9-6 0,-4 2 6 15,23 7-66-15,0 0 66 0,-19-5-65 0,1 2 65 0,18 3 0 16,0 0 0-16,-16-4 0 0,1 1 0 0,15 3 51 16,0 0-51-16,-12-2 52 0,3 2-52 0,9 0 83 15,0 0-83-15,-9 2 83 0,2 1-83 0,7-3 80 16,0 0-80-16,2 12 81 0,3 4-81 0,-5-16 22 16,0 0-22-16,11 17 22 0,3 7-22 0,-14-24 51 15,0 0-51-15,12 27 52 0,0 4-52 0,-12-31 8 16,0 0-8-16,9 28 9 0,-2 1-9 15,-7-29 0-15,0 0 0 0,5 25 1 0,-2-1-1 0,-3-24 12 0,0 0-12 16,0 21 13-16,0-2-13 0,0-19-315 0,0 0 315 16,2 17-315-16,2-8 315 0,1 16-1794 0</inkml:trace>
  <inkml:trace contextRef="#ctx0" brushRef="#br0" timeOffset="3482.43">24722 5871 1782 0,'0'0'0'0,"-5"10"0"16,-2 11 0-16,7-21 328 0,0 0-328 0,0 12 328 15,5-3-328-15,-5-9 214 0,0 0-214 0,11 19 215 16,4 5-215-16,-15-24 111 0,0 0-111 0,20 27 112 16,2 6-112-16,-22-33 45 0,0 0-45 0,25 32 45 0,1 3-45 15,-26-35 9-15,0 0-9 0,28 29 10 0,3-5-10 16,-31-24 5-16,0 0-5 0,28 13 6 0,-2-13-6 15,-26 0 55-15,0 0-55 0,23-6 55 16,-2-15-55-16,-21 21-41 0,0 0 41 0,14-24-40 16,-3-10 40-16,-11 34 40 0,0 0-40 0,7-36 41 0,-6-9-41 15,-1 45-39-15,0 0 39 0,0-50-39 0,-1-6 39 0,1 4 0 16,-2 1 0-16,4 8 1 0,-1 5-1 0,-1 38 0 16,0 0 0-16,2-31 1 0,2 7-1 0,-3 2-38 15,1 8 38-15,-2 7-38 0,0 4 38 0,0 3-277 16,0 0 277-16,0 0-276 0,7 13 276 0,0 1-1833 0</inkml:trace>
  <inkml:trace contextRef="#ctx0" brushRef="#br0" timeOffset="3680.78">25265 5727 1793 0,'0'0'0'16,"0"0"0"-16,-12 12 0 0,10-3 245 0,4 3-245 0,2 3 245 15,3 1-245-15,0 1 180 0,0 2-180 0,0-4 181 16,-2-3-181-16,2 0 107 0,-4-3-107 0,3 3 108 16,-3-6-108-16,2 3 15 0,2 0-15 0,-3-2 16 15,-1-2-16-15,-3-5-10 0,4 8 10 0,-4-8-10 16,0 0 10-16,0 0-528 0,0 0 528 0,0 0-527 16,0 0 527-16,0 0-1170 0</inkml:trace>
  <inkml:trace contextRef="#ctx0" brushRef="#br0" timeOffset="3826.5">25218 5478 1670 0,'0'0'0'0,"0"0"0"0,6 16 0 0,-6-16 204 16,0 0-204-16,0 0 204 0,0 0-204 0,0 0 160 16,0 0-160-16,0 0 160 0,8 0-160 0,-2 0-42 15,1 0 42-15,1 0-42 0,1 0 42 0,8 0-1665 16</inkml:trace>
  <inkml:trace contextRef="#ctx0" brushRef="#br0" timeOffset="4278.68">25585 5212 1860 0,'0'0'0'0,"0"16"0"16,2 11 0-16,0 1 291 0,1-1-291 0,4 2 292 15,2-5-292-15,3 0 194 0,4 4-194 0,-7-9 194 16,-2 1-194-16,3-1 98 0,1 2-98 0,4 3 99 16,4 0-99-16,-1-4 33 0,1 3-33 0,0 1 33 15,-1-6-33-15,-2 3-1 0,-2-5 1 0,-4-3 0 16,-1 3 0-16,-2-1 32 0,-2-6-32 0,-1 1 32 16,-3-1-32-16,1-1 5 0,0-1-5 0,-2-7 5 15,0 0-5-15,0 0 18 0,0 0-18 0,0 0 18 0,0 0-18 16,0 0-1-16,-11-10 1 0,4 5-1 0,0-4 1 15,-1-3 3-15,-5-2-3 0,3 2 4 0,-1 0-4 16,-3 4-5-16,-1-1 5 0,2 0-5 0,1 3 5 16,0 2 0-16,0 2 0 0,3 1 0 0,-1 1 0 15,-3 1-25-15,-2 1 25 0,6 2-24 0,5-4 24 0,-1 3-1 16,-5 0 1-16,-4 11 0 0,-6 10 0 0,3 4-9 16,-1 3 9-16,6-7-8 0,5-5 8 0,0 1 3 15,4-1-3-15,1-2 4 0,0-1-4 0,4-1 44 16,0-3-44-16,3 3 45 0,2-2-45 0,2-5-2 15,1-1 2-15,4-2-1 0,4-5 1 0,1 0 69 16,0-5-69-16,4 2 70 0,1-8-70 0,2 3-57 16,2-8 57-16,-1-1-57 0,-1-2 57 0,-2-8-421 0,1-6 421 15,-3 0-420-15,1 3 420 0,23-37-1641 0</inkml:trace>
  <inkml:trace contextRef="#ctx0" brushRef="#br0" timeOffset="4627.52">26055 5473 1614 0,'0'0'0'0,"0"0"0"16,-12 14 0-16,12-14 242 0,-2 7-242 0,2-7 243 15,0 0-243-15,0 0 188 0,9 0-188 0,0 0 188 16,-4 0-188-16,2-6 107 0,2 3-107 0,1-4 108 16,1 2-108-16,3-5 42 0,-4 1-42 0,2-3 43 15,-1 0-43-15,-1 0 2 0,-1 0-2 0,-4-3 2 0,2-3-2 16,-5 3-2-16,1-4 2 0,1-1-1 0,-2-3 1 15,1 6 0-15,1-2 0 0,1 4 1 0,0 1-1 16,-7 4-3-16,-6 1 3 0,2 4-2 0,1 2 2 16,-2-1-20-16,-2 8 20 0,9-4-20 0,-10 0 20 0,10 0 10 15,-12 8-10-15,5 1 10 0,-2 3-10 0,2 10 67 16,-2 7-67-16,2-6 67 0,2-8-67 0,2 6 87 16,-3 3-87-16,5 3 88 0,1 1-88 0,0-3 30 15,1 1-30-15,1-5 30 0,2-4-30 0,3-2 45 16,1 1-45-16,8-6 45 0,3-1-45 0,-3-4 4 15,0-5-4-15,1-2 5 0,2-1-5 0,2-6-173 16,2-1 173-16,2-6-173 0,1 1 173 0,24-14-2053 16</inkml:trace>
  <inkml:trace contextRef="#ctx0" brushRef="#br0" timeOffset="4930.59">26751 4950 1759 0,'0'0'0'0,"0"0"0"16,0 0 0-16,0 0 314 0,0 0-314 0,0 0 315 15,0 0-315-15,0 0 233 0,-6 8-233 0,6-8 233 16,-7 9-233-16,6 1 119 0,1-1-119 0,-2-3 120 16,0 0-120-16,-1 0 93 0,-1 0-93 0,-1 13 94 15,-4 6-94-15,6 1-22 0,3 1 22 0,1-4-22 16,6-1 22-16,2-6 52 0,2-3-52 0,1-2 52 16,4-10-52-16,-3 1 3 0,5-4-3 0,-1-3 3 15,-1-2-3-15,3-3 8 0,1-4-8 0,-1 2 9 16,0-5-9-16,-1 2 10 0,-1-4-10 0,-5 2 11 15,0 1-11-15,2-3 0 0,-1 6 0 0,-5-6 0 0,-1-2 0 16,-5 2-19-16,-4-1 19 0,1-1-18 0,-6-1 18 16,-6 1 14-16,-2 6-14 0,-1 3 15 0,-2 8-15 15,18 4-10-15,0 0 10 0,-29 9-10 0,-8 13 10 16,37-22-106-16,0 0 106 0,-47 24-106 0,-9 9 106 0,-47 27-2272 16</inkml:trace>
  <inkml:trace contextRef="#ctx0" brushRef="#br0" timeOffset="5711.92">23980 8306 1143 0,'0'0'0'0,"0"0"0"0,33 33 0 0,-37-17 327 15,-15-1-327-15,17-3 327 0,6-3-327 0,-11-1 245 16,-4 1-245-16,6 1 245 0,3 2-245 0,6-5 162 16,5-2-162-16,3-2 162 0,9-6-162 0,3-9 92 15,4-3-92-15,4-3 92 0,4-4-92 0,8 2 56 0,5-8-56 16,3 4 56-16,6-3-56 0,-2 3 34 0,2-9-34 16,13 2 34-16,8-2-34 0,-6 6 23 0,-1-4-23 0,-8 7 24 15,-6 3-24-15,-19 3 34 0,-18-3-34 0,-1 6 35 16,-6 3-35-16,-3 1 0 0,-6 3 0 0,-5 8 0 15,9-9 0-15,-9 9-15 0,-2-7 15 0,2 7-15 16,0 0 15-16,0 0-97 0,-16 0 97 0,16 0-96 16,-10 0 96-16,-1 2-45 0,-4 3 45 0,-6-10-44 15,-7-2 44-15,2-5-75 0,-4 0 75 0,11 5-75 16,5 2 75-16,-2 2 1 0,-1-4-1 0,6 2 2 16,1-1-2-16,1 0-38 0,0-1 38 0,9 7-37 15,-9-11 37-15,9 11 0 0,-1-10 0 0,4 2 1 16,2 1-1-16,4 3 40 0,2 3-40 0,4-3 41 15,5 1-41-15,0 3 85 0,3 0-85 0,2 0 86 0,3 3-86 16,-6 1 90-16,1-3-90 0,-4 6 91 0,-3-2-91 16,-2 6 62-16,-4 4-62 0,-1 0 62 0,-2 6-62 15,-3 3 8-15,-6 5-8 0,2-5 9 0,-2-1-9 16,-5 1 89-16,-5 0-89 0,0 3 90 0,-4 2-90 0,-1 2 0 16,-6 0 0-16,9-7 0 0,3-8 0 0,-4 1-755 15,1 2 755-15,5-14-755 0,5-7 755 0,-8 7-1102 16</inkml:trace>
  <inkml:trace contextRef="#ctx0" brushRef="#br0" timeOffset="6261.46">25328 7541 1132 0,'0'0'0'0,"7"-7"0"16,4 2 0-16,-11 5 325 0,0 0-325 0,0 0 326 0,7-12-326 16,-7 12 194-16,0 0-194 0,7-15 194 15,2-8-194-15,-9 23 139 0,0 0-139 0,19-29 140 0,5-7-140 16,-24 36 71-16,0 0-71 0,33-36 71 0,8-7-71 16,-41 43 13-16,0 0-13 0,43-43 13 0,6 2-13 0,-49 41 1 15,0 0-1-15,40-36 1 0,-5 5-1 0,-35 31 38 16,0 0-38-16,25-19 38 0,-6 11-38 0,-19 8-34 15,0 0 34-15,0 0-34 0,-10 18 34 0,10-18 191 16,0 0-191-16,-18 21 192 0,-6 3-192 0,24-24-152 16,0 0 152-16,-23 31-151 0,-2 5 151 0,25-36 18 0,0 0-18 15,-17 40 18-15,5 8-18 0,12-48 62 16,0 0-62-16,-4 54 63 0,6 7-63 0,-2-61 44 0,0 0-44 16,9 60 45-16,6 7-45 0,-15-67 20 0,0 0-20 15,16 80 20-15,2 18-20 0,-18-98 44 0,0 0-44 0,17 88 45 16,-3-6-45-16,-14-82 0 0,0 0 0 0,9 63 0 15,-7-13 0-15,-2-50 40 0,0 0-40 0,3 35 40 16,-3-20-40-16,0-15-249 0,0 0 249 0,4 9-249 16,-1-13 249-16,4 11-1880 0</inkml:trace>
  <inkml:trace contextRef="#ctx0" brushRef="#br0" timeOffset="6660.3">25877 7810 1334 0,'0'0'0'0,"0"0"0"0,-7-3 0 16,7 3 263-16,0 0-263 0,-4-7 263 0,-1-5-263 16,5 12 162-16,0 0-162 0,-2-17 162 0,2-5-162 0,2 1 145 15,0 1-145-15,1-5 146 0,1 0-146 16,-4 25 104-16,0 0-104 0,12-35 104 0,-1-7-104 0,-11 42 27 15,0 0-27-15,21-40 27 0,3 1-27 0,-24 39 40 16,0 0-40-16,28-24 41 0,4 3-41 0,-6 14 0 16,-4 11 0-16,-2 8 1 0,-6 8-1 0,-6 4 0 15,-4 7 0-15,-1-3 0 0,-3-1 0 0,0-27 15 0,0 0-15 16,-3 36 16-16,-8 5-16 0,1-5 3 16,-1 2-3-16,4-14 4 0,2-7-4 0,0-3 32 0,-2-4-32 15,3 1 32-15,3-3-32 0,1-8 1 0,-2 5-1 16,2-5 2-16,2-12-2 0,-2 12 5 0,0 0-5 15,3-17 6-15,2-14-6 0,2 2 39 0,2-2-39 0,2 2 39 16,3 1-39-16,0-2-14 0,-2-1 14 0,0-2-13 16,0 0 13-16,2 3-340 0,0 2 340 15,0 4-339-15,-2 0 339 0,15-22-1586 0</inkml:trace>
  <inkml:trace contextRef="#ctx0" brushRef="#br0" timeOffset="7401.04">26366 7272 1199 0,'0'0'0'0,"0"0"0"16,-10 12 0-16,4-6 305 0,3 3-305 0,1 0 305 0,0-2-305 15,1 5 209-15,-1-4-209 0,-2 8 209 0,1 4-209 16,-2 8 153-16,-1-1-153 0,1 4 153 0,-2 5-153 16,4-7 63-16,1-1-63 0,0-6 63 0,-1-1-63 15,3-6 48-15,0 0-48 0,3-1 49 0,4-2-49 16,-1-2 30-16,0-1-30 0,1-7 30 0,0-4-30 0,2 2 14 15,2-3-14-15,-1-6 15 0,2 0-15 0,-1-4 11 16,-1-4-11-16,-1 1 11 0,0-4-11 0,-2-3-72 16,0 3 72-16,-2-1-71 0,-1-6 71 0,-1 3 0 15,-1 1 0-15,0 6 0 0,-2-5 0 0,-2 5-42 16,0-1 42-16,0 5-41 0,1 4 41 0,-1-3-1 0,-2 0 1 16,3 5-1-16,1 6 1 0,0 1-10 0,0 0 10 15,0 0-9-15,0 0 9 0,0 0 22 0,0 8-22 16,0-1 23-16,1 2-23 0,1 4 62 0,0 4-62 0,0 4 62 15,-1 0-62-15,5 1 22 0,-1 2-22 16,2 0 23-16,2 0-23 0,-4-7 8 0,2-1-8 0,1-1 9 16,1-3-9-16,2-5 52 0,-1 2-52 15,1-8 53-15,1-1-53 0,0-8 13 0,2-10-13 0,0 5 13 16,0-1-13-16,0-7 3 0,0-1-3 0,-2 2 3 16,0-8-3-16,-3 6-40 0,-2-4 40 0,-2 2-40 15,-3-3 40-15,0-1-50 0,0 1 50 0,-1 3-50 16,1 3 50-16,2 2-4 0,1-1 4 0,-2 4-3 15,-1 1 3-15,0 3-32 0,0 3 32 0,-2 9-32 16,-2-9 32-16,2 9-25 0,0 0 25 0,0 0-24 16,0 11 24-16,0-1 0 0,0 2 0 0,0 0 0 15,-2 0 0-15,-1 4 66 0,-4 1-66 0,1 2 66 0,3-2-66 16,-1 5 59-16,1 2-59 0,1-5 60 0,2-2-60 16,-2 2 30-16,2-2-30 0,0-1 30 0,-1-4-30 15,2 0 21-15,1 0-21 0,3-5 21 0,2-6-21 0,0-1 9 16,0-1-9-16,0-3 10 0,2-8-10 0,2-3 45 15,3-1-45-15,-2-1 46 0,0 2-46 0,0-6-20 16,-3 2 20-16,3-2-19 0,0 3 19 0,-1-3-11 16,-1 0 11-16,1 4-10 0,-2 0 10 0,1 2-18 15,-1-1 18-15,1 1-18 0,-1-2 18 0,0 5-41 16,-2 3 41-16,-7 9-40 0,9-9 40 0,-9 9-2 16,3 9 2-16,-3-9-2 0,0 12 2 0,0 0-34 0,2 0 34 15,-2-3-33-15,0 1 33 0,0 4-2 0,-2 1 2 16,4 1-1-16,0-1 1 0,3 0 19 0,0-1-19 15,-1-4 20-15,-1-1-20 0,2 0 3 0,4-3-3 0,-4-2 4 16,4 1-4-16,0-1 26 0,1-8-26 16,1 4 26-16,-1-7-26 0,2 2-277 0,1-4 277 0,-1-1-276 15,2-4 276-15,12-10-1705 0</inkml:trace>
  <inkml:trace contextRef="#ctx0" brushRef="#br0" timeOffset="7729">27332 6728 1491 0,'0'0'0'0,"-7"12"0"16,-1 5 0-16,8-17 235 0,-9 7-235 0,9-7 235 15,-9 0-235-15,2 0 163 0,0 0-163 0,7 0 164 0,-9 6-164 16,2 3 105-16,0 0-105 0,2-3 106 16,2 7-106-16,-4-1 64 0,0 1-64 0,5 3 65 0,-3 3-65 15,3-2 26-15,0 2-26 0,4-1 26 0,5 0-26 16,-4 1 12-16,4-6-12 0,4 1 12 0,1-2-12 0,0 0 5 15,1 2-5-15,-1-1 6 0,0-1-6 0,-3 2 0 16,3-2 0-16,-5 0 0 0,-2 0 0 16,1 2 41-16,-6 0-41 0,0-2 42 0,0-2-42 15,0 2 47-15,-7 0-47 0,3-3 47 0,1-2-47 0,-4 1 20 16,-2-1-20-16,4 2 20 0,-1-8-20 0,-2 6 8 16,-3 0-8-16,4-2 9 0,4 2-9 0,-6-4 57 0,-3 3-57 15,12-6 57-15,0 0-57 0,0 0-90 0,0 0 90 16,0 0-90-16,-7 0 90 0,7 0-520 0,-11-12 520 15,9 1-519-15,4-2 519 0,-2-15-1194 0</inkml:trace>
  <inkml:trace contextRef="#ctx0" brushRef="#br0" timeOffset="7960.49">27559 6601 1614 0,'0'0'0'0,"-14"18"0"16,-8 17 0-16,15-16 259 0,7-4-259 0,2-3 260 15,3-5-260-15,0 7 247 0,2 1-247 0,-3-3 248 16,-1 0-248-16,-3 4 116 0,-3 2-116 0,1 0 116 16,0 4-116-16,-1 2 51 0,-1 2-51 0,1-4 51 15,1-7-51-15,0 6 38 0,2-2-38 0,0 2 39 0,-2-6-39 16,4 2 0-16,0 2 0 0,3-2 0 0,4-3 0 16,1-5-44-16,-1-8 44 0,1-2-43 0,1-10 43 15,3-3-301-15,0-1 301 0,2-6-301 0,1-1 301 16,16-19-1628-16</inkml:trace>
  <inkml:trace contextRef="#ctx0" brushRef="#br0" timeOffset="8544.93">27839 6590 1647 0,'0'0'0'0,"-5"14"0"0,-2 7 0 0,7-21 286 16,0 0-286-16,-5 15 286 0,1-6-286 0,4-9 159 15,0 0-159-15,-3 12 160 0,-3 3-160 0,6-15 116 0,0 0-116 16,-7 19 117-16,0 7-117 0,7-26 48 0,0 0-48 15,-8 24 48-15,-1 1-48 0,9-25 36 0,0 0-36 16,-5 24 36-16,3 1-36 0,2-25 15 0,0 0-15 16,3 15 16-16,4-3-16 0,-7-12 37 0,0 0-37 15,13 5 37-15,2-8-37 0,-15 3 0 0,0 0 0 0,20-9 0 16,0-6 0-16,-20 15-51 0,0 0 51 0,21-21-50 16,2-10 50-16,-23 31-1 0,0 0 1 0,19-32-1 15,-3-8 1-15,-16 40-40 0,0 0 40 0,14-33-40 16,-2-3 40-16,-12 36-21 0,0 0 21 0,9-22-21 15,-5 10 21-15,-4 12 0 0,0 0 0 0,0 0 0 16,0 0 0-16,0 0 36 0,0 0-36 0,-2 12 36 16,-3 16-36-16,5-28 37 0,0 0-37 0,-2 30 37 15,2 3-37-15,0-33 68 0,0 0-68 0,3 31 69 16,3-4-69-16,-6-27 46 0,0 0-46 0,12 24 47 16,4-3-47-16,-16-21 38 0,0 0-38 0,19 12 39 15,3-7-39-15,-22-5-3 0,0 0 3 0,25 0-3 16,-1-8 3-16,-24 8-34 0,0 0 34 0,25-16-34 0,-1-8 34 15,-24 24-69-15,0 0 69 0,21-39-69 0,-3-14 69 16,-18 53-47-16,0 0 47 0,17-55-47 0,-1-2 47 16,-16 57-39-16,0 0 39 0,14-58-39 0,-4-6 39 0,-10 64-36 15,0 0 36-15,9-79-36 0,2-14 36 0,-11 93-1 16,0 0 1-16,5-54 0 0,-3 14 0 0,-2 40-5 16,0 0 5-16,1-24-5 0,-2 15 5 0,1 9 51 15,-6 18-51-15,3 2 52 0,-2 11-52 0,1-3 46 16,1 2-46-16,1-2 47 0,2 1-47 0,0-29 71 15,0 0-71-15,2 33 72 0,1 6-72 0,-3-39 43 0,0 0-43 16,7 43 44-16,4 3-44 0,-11-46 3 0,0 0-3 16,12 42 3-16,4-3-3 0,-16-39 74 0,0 0-74 15,19 24 75-15,2-8-75 0,-21-16-255 0,0 0 255 0,22 5-255 16,1-10 255-16,23 1-2034 0</inkml:trace>
  <inkml:trace contextRef="#ctx0" brushRef="#br0" timeOffset="8861.04">28164 6462 1681 0,'0'0'0'0,"0"0"0"15,9 8 0-15,-9-8 244 0,0 0-244 0,0 0 245 16,0 0-245-16,0 0 208 0,10 4-208 0,-1-8 209 16,3 1-209-16,-12 3 95 0,0 0-95 0,23-12 96 0,8-5-96 15,-1 1-3-15,3-5 3 0,-1 6-3 0,-1-6 3 16,1 6 16-16,-1 0-16 0,-3-1 17 0,-4 1-17 15,-3-1-5-15,-3 2 5 0,-2 2-5 0,-2 6 5 16,-4-3 0-16,-5 0 0 0,-5 9 0 0,11-1 0 0,-8 8 68 16,-1 8-68-16,0-6 69 0,-2 3-69 0,0 3 59 15,0 1-59-15,0-3 60 0,2 6-60 0,-2 0 70 16,0 2-70-16,0-4 70 0,-2 2-70 0,0 0 8 16,0 1-8-16,1-4 9 0,-1 1-9 0,0 2 1 15,2-1-1-15,0 0 1 0,0-8-1 0,2-1 61 16,0-8-61-16,-2-1 62 0,5-5-62 0,-2-3-321 15,3-8 321-15,-1 4-320 0,2-7 320 0,5-10-1879 0</inkml:trace>
  <inkml:trace contextRef="#ctx0" brushRef="#br0" timeOffset="9010.78">28615 5969 1793 0,'0'0'0'0,"0"0"0"16,1 9 0-16,-1-9 228 0,-10 5-228 0,10-5 229 15,-12 1-229-15,5 1 98 0,0 2-98 0,7-4 99 16,-9 3-99-16,9-3-108 0,0 0 108 0,0 0-107 16,0 0 107-16,0 0-1588 0</inkml:trace>
  <inkml:trace contextRef="#ctx0" brushRef="#br0" timeOffset="9361.44">28920 6032 1737 0,'0'0'0'0,"-15"0"0"0,-11 6 0 16,13 1 317-16,8 1-317 0,2 4 318 0,3 4-318 0,-4 1 221 15,-1 5-221-15,1-1 222 0,3 3-222 0,-3-2 122 16,-1 7-122-16,1-10 123 0,-1-2-123 0,2 2 22 16,-3 2-22-16,5-6 22 0,1 1-22 0,1-3 19 15,1 1-19-15,2-2 20 0,-1-7-20 0,4 2 49 0,2-4-49 16,1-1 49-16,1-2-49 0,1-2 13 0,2-1-13 15,0 0 14-15,0-4-14 0,0-2 23 0,-2-3-23 16,0 0 24-16,-1 0-24 0,-2 0-9 0,-1-3 9 16,-1-3-9-16,-3 0 9 0,-2-3 1 0,-2-5-1 15,0 1 1-15,0 0-1 0,-6-2-40 0,-1 3 40 0,2 5-40 16,0-1 40-16,-2 8 28 0,-4 0-28 0,3 5 28 16,1 1-28-16,0 3-34 0,-2 0 34 0,2 3-34 15,2 3 34-15,5-3-174 0,-11 16 174 0,8-11-174 16,1 3 174-16,0 3-465 0,2-3 465 0,2-3-464 15,3-1 464-15,2 6-1272 0</inkml:trace>
  <inkml:trace contextRef="#ctx0" brushRef="#br0" timeOffset="9784.08">29193 5930 1883 0,'0'0'0'0,"0"0"0"0,7 0 0 15,-7 0 260-15,0 0-260 0,0 0 260 0,7 1-260 16,-7-1 160-16,9 4-160 0,-9-4 160 0,7 3-160 0,-7-3 106 16,3 12-106-16,-1-5 106 0,0 5-106 0,-1 0 18 15,-1 3-18-15,0-1 18 0,-1-2-18 16,-3 4 36-16,-1-1-36 0,2 1 36 0,-1-1-36 0,1 2 20 16,1 2-20-16,0-4 20 0,0-3-20 0,2 0 18 15,2-3-18-15,0-2 18 0,1-2-18 0,-3-5 40 16,9 0-40-16,-2-5 41 0,3-5-41 0,-1-2 20 15,0-6-20-15,8 3 20 0,8-4-20 0,-2-1-2 16,1-3 2-16,-3 3-2 0,0-1 2 0,-2 6 32 0,0-4-32 16,-1 7 33-16,-4 3-33 0,-4 2 0 0,1 2 0 15,-2 0 0-15,-4 3 0 0,-5 2-58 0,0 0 58 16,0 0-58-16,0 11 58 0,0-11 15 0,2 12-15 0,-2-7 16 16,0 5-16-16,1-1 1 0,1-1-1 0,0 2 1 15,0 2-1-15,3 0 13 0,2 1-13 0,0-1 14 16,2 1-14-16,-1-1 29 0,3 2-29 0,-1-2 29 15,2-3-29-15,1 3-7 0,1-4 7 0,-2 1-7 16,-2-2 7-16,1-1 58 0,1 0-58 0,0-3 58 16,-1 1-58-16,1-4-14 0,-2 0 14 0,1-4-13 15,-2-3 13-15,3 2-169 0,0-5 169 0,-1 1-169 16,-1 1 169-16,11-10-2178 0</inkml:trace>
  <inkml:trace contextRef="#ctx0" brushRef="#br0" timeOffset="11213.17">23807 10074 1491 0,'0'0'0'0,"0"0"0"15,14-8 0-15,-14 8 280 0,0 0-280 0,0 0 280 16,8 6-280-16,-8-6 246 0,0 0-246 0,23 6 246 16,12-1-246-16,-35-5 144 0,0 0-144 0,45-2 144 15,13-7-144-15,-58 9 82 0,0 0-82 0,73-13 82 16,13-8-82-16,-86 21 42 0,0 0-42 0,112-29 42 16,19-9-42-16,-131 38 2 0,0 0-2 0,119-32 2 15,-6 1-2-15,-113 31 3 0,0 0-3 0,98-24 4 16,-14 3-4-16,-84 21 46 0,0 0-46 0,58-12 47 15,-23 3-47-15,-35 9-21 0,0 0 21 0,21-3-21 16,-18 3 21-16,-3 0 8 0,0 0-8 0,0 0 8 0,-21 9-8 16,21-9 23-16,0 0-23 0,-28 7 24 15,-10 1-24-15,38-8 0 0,0 0 0 0,-30 4 0 0,4-3 0 16,26-1-26-16,0 0 26 0,-26-1-26 0,1-6 26 0,25 7-3 16,0 0 3-16,-21-14-3 0,4-5 3 0,17 19-45 15,0 0 45-15,-11-22-45 0,8-4 45 0,3 26-3 16,0 0 3-16,3-27-2 0,6-1 2 0,-9 28-34 15,0 0 34-15,17-22-33 0,6 8 33 0,-23 14 0 16,0 0 0-16,26-5 1 0,2 10-1 0,-28-5 2 16,0 0-2-16,28 15 2 0,-2 10-2 0,-26-25 52 15,0 0-52-15,20 27 52 0,-5 6-52 0,-15-33 39 0,0 0-39 16,9 34 39-16,-5 4-39 0,-4-38 35 0,0 0-35 16,-4 39 36-16,-6 4-36 0,10-43-4 0,0 0 4 15,-16 36-3-15,-5-7 3 0,-16 38-2366 0</inkml:trace>
  <inkml:trace contextRef="#ctx0" brushRef="#br0" timeOffset="11792.72">25788 10090 1468 0,'0'0'0'0,"7"-6"0"0,3-4 0 0,-10 10 283 0,0 0-283 16,0 0 284-16,0 0-284 0,0 0 200 0,0-5-200 0,-1-10 201 15,-5-4-201-15,5-7 129 0,1-5-129 0,3 0 130 16,4 2-130-16,-2-9 80 0,4-3-80 0,-2-2 80 16,0-1-80-16,-2-3 3 0,-3 3-3 0,-2-1 4 15,-2 5-4-15,-1 1 13 0,-1 1-13 0,-3 0 14 16,-1 1-14-16,1 2 1 0,0 1-1 0,0 10 1 16,1 3-1-16,1 6 0 0,-2 3 0 0,5 3 1 15,2 9-1-15,4 9-43 0,1 8 43 0,0 4-42 16,2 6 42-16,2 4-8 0,3 3 8 0,2 2-7 15,0 2 7-15,2 5 0 0,3 5 0 0,-3 2 0 16,1 1 0-16,3-2 25 0,1-7-25 0,0-4 26 0,0-7-26 16,-1-3 15-16,3-11-15 0,-2 2 15 0,-2-7-15 15,1-7-137-15,-3-2 137 0,-5 1-136 0,-3-1 136 16,12 0-1856-16</inkml:trace>
  <inkml:trace contextRef="#ctx0" brushRef="#br0" timeOffset="11965.76">25739 10036 1199 0,'0'0'0'0,"12"-3"0"0,9-4 0 0,-12 0 271 15,-6-1-271-15,4-4 272 0,-1-2-272 0,8-5 129 16,5-5-129-16,0 2 129 0,2-4-129 0,5-1 65 0,2-6-65 16,0 2 66-16,-2-7-66 0,6 4-38 0,1 0 38 15,-5 3-37-15,-2 3 37 0,2 3-547 0,-2 0 547 0,2 5-547 16,-5 3 547-16,26-21-525 0</inkml:trace>
  <inkml:trace contextRef="#ctx0" brushRef="#br0" timeOffset="12278.29">26309 9474 819 0,'0'0'0'0,"0"0"0"16,1 12 0-16,-1-12 404 0,2 8-404 0,-2-8 404 15,2 9-404-15,0 1 296 0,-1 2-296 0,1 2 296 16,-2 3-296-16,0 5 222 0,-2 6-222 0,2 3 222 16,0 1-222-16,0 1 111 0,2 1-111 0,0-5 111 15,-1-3-111-15,1-2 48 0,0-3-48 0,1-2 48 16,3-6-48-16,-1-1 38 0,-2-1-38 0,-3-11 39 15,13 5-39-15,-5-7 21 0,1-1-21 0,2-3 21 16,-1 0-21-16,1-6 40 0,1 0-40 0,0-9 41 16,0-1-41-16,1-6-69 0,-3-4 69 0,-1 1-68 0,-2 0 68 15,0 5-40-15,-2-1 40 0,0 3-39 0,-1 3 39 16,1 4-22-16,-2 3 22 0,1 2-22 0,-2 3 22 0,-2 3-24 16,0-1 24-16,0 7-23 0,0 0 23 0,3 7-14 15,2 5 14-15,1 0-13 0,1 5 13 0,0 5 43 16,0 6-43-16,0-1 44 0,0-3-44 0,0 0 43 15,1 0-43-15,1-5 43 0,-5-2-43 0,6-1 48 16,4-8-48-16,-2 1 48 0,0 1-48 0,2-8 23 16,0-1-23-16,-3-4 24 0,-2-6-24 0,3-3-222 15,2-3 222-15,0-6-221 0,-2-4 221 0,14-20-1925 0</inkml:trace>
  <inkml:trace contextRef="#ctx0" brushRef="#br0" timeOffset="12660.31">27025 9050 1894 0,'0'0'0'0,"3"18"0"15,1 12 0-15,-2 1 289 0,-1 1-289 0,3 4 290 16,1 2-290-16,2 1 206 0,0 1-206 0,2-6 206 16,1 1-206-16,-1-8 101 0,0 0-101 0,-1-1 102 15,3-3-102-15,-1 1 51 0,1-6-51 0,-1 0 51 16,-1-3-51-16,0-3-14 0,-2-3 14 0,0-3-13 15,-2-6 13-15,-5 0 36 0,0 0-36 0,0 0 36 16,0 0-36-16,0 0-133 0,0-10 133 0,0 5-133 16,0-4 133-16,-5 1-54 0,0-2 54 0,-1 1-54 0,1-3 54 15,-5 2-9-15,-1-1 9 0,4 5-9 0,2 2 9 16,-6-1-66-16,-3 3 66 0,7 1-65 0,2 1 65 16,-5 1 39-16,-4 3-39 0,0 3 40 0,-2 5-40 0,-1 0 38 15,-4 6-38-15,1 3 38 0,3 0-38 0,17-21 56 16,0 0-56-16,-14 31 56 0,3 5-56 0,11-36 40 15,0 0-40-15,-3 34 41 0,3-2-41 0,0-32-2 16,0 0 2-16,10 25-2 0,8-12 2 0,-18-13 4 16,0 0-4-16,30-7 5 0,8-15-5 0,-38 22-321 15,0 0 321-15,42-33-321 0,7-13 321 0,42-33-1677 0</inkml:trace>
  <inkml:trace contextRef="#ctx0" brushRef="#br0" timeOffset="13062.27">27923 8955 1580 0,'0'0'0'0,"10"-10"0"16,6-6 0-16,-16 16 233 0,0 0-233 0,11-12 234 15,-1 2-234-15,-10 10 207 0,0 0-207 0,0 0 207 16,7 4-207-16,-7-4 138 0,0 0-138 0,-12 12 138 16,-9 12-138-16,21-24 85 0,0 0-85 0,-25 31 85 15,-6 5-85-15,31-36 48 0,0 0-48 0,-28 39 49 16,0 4-49-16,28-43 50 0,0 0-50 0,-21 45 51 15,5-3-51-15,16-42-2 0,0 0 2 0,-12 37-2 16,5-10 2-16,7-27 1 0,0 0-1 0,4 10 2 16,8-11-2-16,-12 1 51 0,0 0-51 0,17-19 52 15,8-11-52-15,-25 30-27 0,0 0 27 0,28-34-27 0,3-7 27 16,-31 41 5-16,0 0-5 0,30-38 6 0,0-1-6 16,-30 39 0-16,0 0 0 0,24-35 1 0,-5 6-1 15,-19 29-33-15,0 0 33 0,14-20-32 0,-7 8 32 0,-7 12 3 16,0 0-3-16,0 0 3 0,2 19-3 0,-2-19 50 15,0 0-50-15,-4 20 51 0,-1 13-51 0,5-33 37 16,0 0-37-16,-3 36 38 0,-1 3-38 0,4-39 47 16,0 0-47-16,4 40 47 0,4 1-47 0,-8-41 20 15,0 0-20-15,13 29 20 0,4-8-20 0,2-13-52 16,1-9 52-16,-3-6-52 0,-3-9 52 0,4-1-336 16,1-7 336-16,-2 0-335 0,4 2 335 0,19-19-1837 0</inkml:trace>
  <inkml:trace contextRef="#ctx0" brushRef="#br0" timeOffset="13293.3">28623 8257 1860 0,'0'0'0'0,"0"0"0"16,2 12 0-16,-2-2 280 0,0-1-280 0,0 8 281 16,-2 5-281-16,-1 7 213 0,-2 6-213 0,1 1 214 15,1-4-214-15,-1 3 152 0,1-3-152 0,-1 2 153 16,3 3-153-16,-1 2 35 0,-2-3-35 0,3 4 35 15,-1-1-35-15,0 2 59 0,0 2-59 0,2-14 60 16,0-3-60-16,0-5 21 0,0-9-21 0,4 0 21 16,-1-6-21-16,-3-6-132 0,13 2 132 0,-3-10-131 15,2-4 131-15,2-9-514 0,4-5 514 0,-1-3-513 0,2-5 513 16,20-30-1383-16</inkml:trace>
  <inkml:trace contextRef="#ctx0" brushRef="#br0" timeOffset="13610.26">28976 8495 1883 0,'0'0'0'0,"-7"11"0"0,-3 1 0 0,3-6 277 16,2-4-277-16,5-2 277 0,-7 9-277 0,7-9 197 16,-14 12-197-16,7-2 197 0,2-3-197 0,-1 3 121 15,-1 2-121-15,4 2 121 0,-1 0-121 0,3-1 43 16,1 1-43-16,3-2 43 0,2-3-43 0,2-2-1 16,2-2 1-16,3-2 0 0,2-3 0 0,4-3 22 0,3-2-22 15,1-2 23-15,1-4-23 0,0-2 43 0,-1-3-43 16,-4 3 43-16,-2 1-43 0,-2-4-35 0,-2-1 35 15,-2 1-35-15,1 1 35 0,-2 0 36 0,-4-1-36 0,0 4 37 16,-3-3-37-16,-2 1-17 0,-2 2 17 0,0 5-17 16,-1 2 17-16,-4 0-14 0,-2 0 14 0,2 5-13 15,0-4 13-15,0 4 1 0,-2 4-1 0,2-1 1 16,0 0-1-16,-1 6-17 0,-3-4 17 0,2 2-17 16,2 0 17-16,1 2 25 0,-1-4-25 0,7-5 26 15,-7 8-26-15,7-8-177 0,3-8 177 0,2-1-176 16,4-3 176-16,5-9-467 0,3-4 467 0,3-1-467 15,1-5 467-15,19-29-1296 0</inkml:trace>
  <inkml:trace contextRef="#ctx0" brushRef="#br0" timeOffset="13812.77">29481 7865 1894 0,'0'0'0'0,"0"0"0"0,2 11 0 16,-2 1 323-16,2 7-323 0,-4-1 323 0,0 8-323 15,-1 5 207-15,-2 0-207 0,1 2 208 0,-1-2-208 16,1 5 133-16,3 0-133 0,1 0 134 0,0 3-134 15,1 4 75-15,3 0-75 0,-1-2 75 0,3-1-75 0,1-8 0 16,0-1 0-16,1-10 1 0,1-2-1 0,2-7 13 16,1-6-13-16,0 0 13 0,0-3-13 0,2-3-4 15,2-7 4-15,0-1-4 0,-1-4 4 0,3-9-264 16,1-5 264-16,-3-1-263 0,-2-6 263 0,3 2-785 16,1-1 785-16,-4 4-784 0,-6 4 784 15,17-29-716-15</inkml:trace>
  <inkml:trace contextRef="#ctx0" brushRef="#br0" timeOffset="13994.28">29483 8219 1681 0,'0'0'0'0,"18"2"0"0,11 1 0 0,-29-3 351 0,-5 9-351 0,5-9 351 15,-14 8-351-15,2-6 197 0,-4 0-197 0,7-6 198 16,4-4-198-16,17-6 103 0,11-5-103 0,7-3 104 16,8-1-104-16,9-1 8 0,6-1-8 0,3-4 8 15,5-9-8-15,12-7 9 0,11-8-9 0,-12 10 10 16,-8 0-10-16,-15 14 2 0,-12 13-2 0,-6-2 3 15,-8 6-3-15,-2 3-55 0,-3 0 55 0,-4 6-54 16,-4 0 54-16,14-3-2114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46:36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14063 9232 875 0,'0'0'0'15,"0"0"0"-15,0 0 0 0,0 0 258 0,-9-11-258 0,9 11 259 16,-7-5-259-16,7 5 223 0,-5-9-223 0,5 9 223 16,-9-3-223-16,9 3 170 0,-14-9-170 0,14 9 171 15,-9-3-171-15,9 3 111 0,-12-5-111 0,5 5 112 16,-2 0-112-16,-1 0 80 0,-2 0-80 0,3 0 80 16,-3 2-80-16,-1 1 103 0,0-3-103 0,0 5 103 15,1 2-103-15,-2-2 44 0,0 2-44 0,2 0 45 0,3 2-45 16,0-1 51-16,1-1-51 0,-5 7 52 0,-1 5-52 15,2-4 32-15,3-1-32 0,1-1 32 0,1 1-32 16,-2 2 3-16,0-1-3 0,4 1 3 0,-2-4-3 16,0 0 45-16,0 3-45 0,-2 2 45 0,-1 2-45 0,3-2 12 15,-2 2-12-15,4-9 12 0,1-1-12 16,1 3 0-16,1-3 0 0,-1 3 0 0,-1 5 0 0,1-2 32 16,-3 4-32-16,3-3 32 0,1-3-32 0,-3 3-16 15,3-1 16-15,0 4-15 0,2 2 15 16,-3-1 41-16,3 3-41 0,-4-6 42 0,3-4-42 0,-3 5-36 15,-1-1 36-15,2 2-36 0,-4-1 36 0,1 3 35 16,1 1-35-16,2 1 35 0,-1-1-35 0,4-1-40 16,0-1 40-16,0 3-39 0,2-5 39 0,-2 12 49 0,0 0-49 15,2-18 49-15,1-13-49 0,-3 1-6 0,5 5 6 16,2 12-6-16,4 11 6 0,1-1 6 0,-3 4-6 16,-2-14 7-16,-2-8-7 0,-2 1-7 0,3 0 7 15,4 9-6-15,6 9 6 0,-2-4 0 0,2 3 0 0,-6-12 0 16,1-2 0-16,-3 0 3 0,5 1-3 0,2 7 3 15,4 1-3-15,-1 0 54 0,1 2-54 0,-3-5 54 16,-4-3-54-16,2 11-33 0,7 0 33 0,-10-6-33 16,-1-9 33-16,7 7 42 0,3 7-42 0,1-1 43 15,3 1-43-15,-1-2-33 0,-2 0 33 0,-4-5-33 16,-3-3 33-16,2 1 4 0,-4 0-4 0,-1 0 5 16,-1-5-5-16,4 3 0 0,-3-1 0 0,1-3 0 15,-2-3 0-15,4 2 50 0,-1 2-50 0,1-3 51 16,-2 0-51-16,2-3-39 0,7 5 39 0,-9-4-39 15,2-4 39-15,3 4 58 0,4 0-58 0,9-4 58 16,5-1-58-16,-2 3 14 0,-1 2-14 0,-11-5 15 0,-7-2-15 16,1 0 6-16,3 0-6 0,-1 3 7 0,2-3-7 15,2 4-20-15,0-1 20 0,-8-1-19 0,-5-2 19 0,1 1 13 16,3-1-13-16,9-1 13 0,6-4-13 0,-1 1-20 16,2-1 20-16,-7 1-19 0,-6 1 19 0,6-4 26 15,6 2-26-15,-13 2 26 0,-6-1-26 0,10-1-12 16,6-4 12-16,-5 1-12 0,2-2 12 0,4-2 10 15,1-6-10-15,-12 8 10 0,-5 3-10 0,6-3-1 16,-2 0 1-16,1-8 0 0,1-4 0 0,1 5 25 0,0-4-25 16,-4 6 26-16,-3 1-26 0,5 1-5 0,0 0 5 15,1-2-5-15,-2-2 5 0,-1-2 5 0,4-2-5 16,-4 3 6-16,-3-1-6 0,6-2 0 0,3-1 0 16,-6 1 0-16,-3 1 0 0,5-4 15 0,0-4-15 0,-2 4 16 15,0 2-16-15,0-2 0 0,2-2 0 0,-1 4 0 16,-5 1 0-16,1-6-1 0,0-3 1 0,0 0-1 15,-1-5 1-15,-1-1 0 0,-1-3 0 0,-3 15 0 16,2 8 0-16,-5-1 1 0,2-5-1 0,0-1 1 16,0 1-1-16,1-2 0 0,-3 0 0 0,-3 5 0 15,1 7 0-15,-2-2 0 0,-1 1 0 0,-2-4 0 16,2-1 0-16,-2-4-4 0,5-5 4 0,-1 11-3 16,-3 6 3-16,3-9 1 0,-2-8-1 0,1-1 2 15,-5-5-2-15,6 6-3 0,-1-6 3 0,3 15-3 16,-3 6 3-16,-1-4 0 0,-2 4 0 0,2-3 0 15,-4 3 0-15,0-6-2 0,0 3 2 0,1 3-1 0,2 0 1 16,-2 0 12-16,-4-2-12 0,1 2 13 0,1 2-13 16,1-2-3-16,-5 2 3 0,3-2-3 0,3 0 3 15,-5 0 6-15,3-4-6 0,-2 4 6 0,1 4-6 0,-1-11-4 16,0-2 4-16,0 9-3 0,1 2 3 0,-1-4 1 16,-7-5-1-16,8 7 2 0,2 4-2 15,-5-4-3-15,-1 0 3 0,6 1-3 0,0 6 3 0,-5-5 1 16,-3-1-1-16,-4 5 2 0,0-3-2 0,-5 0-20 15,-8-1 20-15,13 5-20 0,4 5 20 0,-4-3 3 16,-2-3-3-16,6 3 4 0,-4 1-4 0,0-3 0 16,-2-2 0-16,6 2 0 0,3 2 0 0,-2-2-1 0,-5 1 1 15,9-1 0-15,1 2 0 0,-4-1 0 16,-3-1 0-16,6 1 0 0,3-2 0 0,-5 2-7 0,-7 1 7 0,7 1-6 16,6 2 6-16,-13 0 4 0,-9 0-4 0,4 2 4 15,-4 1-4-15,30-3-2 0,0 0 2 0,-32 7-1 16,-4-2 1-16,36-5-5 0,0 0 5 0,-35 11-5 15,0 2 5-15,35-13-21 0,0 0 21 0,-35 14-21 16,2 0 21-16,33-14 9 0,0 0-9 0,-30 15 10 16,2 4-10-16,28-19-9 0,0 0 9 0,-30 17-9 15,1 5 9-15,29-22 3 0,0 0-3 0,-32 25 4 16,-1 0-4-16,33-25-10 0,0 0 10 0,-35 26-9 16,0 0 9-16,35-26 3 0,0 0-3 0,-30 25 3 15,1 0-3-15,29-25-11 0,0 0 11 0,-26 24-11 16,-1-4 11-16,27-20 0 0,0 0 0 0,-21 28 1 15,0-1-1-15,21-27-2 0,0 0 2 0,-17 29-1 0,-1 6 1 16,18-35 3-16,0 0-3 0,-15 32 3 0,1 4-3 16,14-36-2-16,0 0 2 0,-16 43-1 0,2 7 1 15,14-50 0-15,0 0 0 0,-14 46 0 0,2 4 0 16,12-50 21-16,0 0-21 0,-9 48 21 0,0-3-21 16,9-45-40-16,0 0 40 0,-5 43-39 0,2-7 39 0,3-36 14 15,0 0-14-15,0 43 15 0,0-4-15 0,0-39-7 16,0 0 7-16,3 45-6 0,2 3 6 0,-5-48 13 15,0 0-13-15,9 48 14 0,-4 1-14 0,-5-49-7 16,0 0 7-16,11 50-6 0,-1 0 6 0,-10-50-8 16,0 0 8-16,13 48-8 0,1-2 8 0,-14-46-1 15,0 0 1-15,17 47-1 0,2-1 1 0,-19-46 8 16,0 0-8-16,23 45 9 0,3-2-9 0,-26-43-1 16,0 0 1-16,42 49 0 0,14 3 0 0,-56-52 2 0,0 0-2 0,49 41 2 15,5-7-2-15,-54-34 10 0,0 0-10 16,40 26 11-16,-10-10-11 0,-30-16-1 0,0 0 1 0,33 18-1 15,-1 0 1-15,-32-18-4 0,0 0 4 0,38 19-4 16,2-2 4-16,-40-17 4 0,0 0-4 0,47 19 5 16,8-1-5-16,-55-18 0 0,0 0 0 0,49 16 0 15,1-2 0-15,-50-14 23 0,0 0-23 0,44 8 24 16,-2-1-24-16,-42-7-17 0,0 0 17 0,47-3-17 16,0-4 17-16,-47 7 34 0,0 0-34 0,49-12 35 15,2-2-35-15,-51 14-23 0,0 0 23 0,66-24-22 16,9-3 22-16,-75 27 31 0,0 0-31 0,54-28 31 15,-12 4-31-15,-3 2-1 0,-8 5 1 0,-6 5 0 16,-13 0 0-16,5 0 2 0,-3 0-2 0,4-1 2 0,1-2-2 16,4-4 3-16,-1 2-3 0,-6 2 3 0,-5 3-3 15,4-4-1-15,-1 2 1 0,6-5 0 0,2-8 0 16,-4 3 0-16,3 0 0 0,-11 9 0 0,-3 3 0 16,-7 12 1-16,0 0-1 0,18-25 2 0,-3-9-2 0,5 5 25 15,1 2-25-15,-9 6 26 0,-7 9-26 0,2-2-6 16,-2 2 6-16,-1-14-5 0,3-8 5 15,2-2 5-15,1-9-5 0,-7 15 6 0,-1-1-6 0,2 1-4 16,-4 0 4-16,0-3-4 0,0-3 4 16,-6 2 1-16,3 1-1 0,0 12 2 0,3 8-2 0,-4-1 1 15,4 0-1-15,-9-12 2 0,-3-11-2 0,2-4-24 0,-6-6 24 16,2 18-23-16,-2 5 23 0,-1-2 1 0,-3 2-1 16,-4 0 2-16,1 2-2 0,2 0-18 0,4-6 18 15,-1 8-18-15,-1-1 18 0,3 2 3 0,1-5-3 16,1 5 4-16,-4 2-4 0,3-7 0 0,1 0 0 0,1 8 0 15,5 6 0-15,-6-7-1 0,1-5 1 0,-4-1 0 16,-1-2 0-16,-1 1-1 0,2 3 1 0,-1 2 0 16,4 7 0-16,-3-2-7 0,-4 2 7 0,-2 0-6 15,-3 2 6-15,1 2 4 0,-6-1-4 0,7 6 5 16,1-1-5-16,-2-1-34 0,1 1 34 0,5 4-34 16,-2 2 34-16,-4 2 13 0,3-1-13 0,-1 2 14 15,2-1-14-15,-5 3-6 0,-1-4 6 0,0 6-6 16,-5-3 6-16,-1 1-10 0,-2 0 10 0,9 2-9 15,0 1 9-15,-1-1 26 0,-1-4-26 0,4 7 26 16,1 1-26-16,4 3-42 0,-4 1 42 0,8 0-41 16,-3 6 41-16,1-3 33 0,-1 2-33 0,6-1 34 15,0-5-34-15,-2 4-36 0,-4-4 36 0,-3 4-35 0,-1 2 35 16,-3-1 23-16,-8 0-23 0,5 1 24 0,0 0-24 16,2 1-30-16,0-3 30 0,3 2-30 0,-2-1 30 15,4 1 22-15,2 1-22 0,3 2 22 0,2 5-22 16,2-3-1-16,0 1 1 0,3-10 0 0,4 0 0 15,-4 0 0-15,1 3 0 0,1 3 0 0,-2-3 0 0,4 4-2 16,-1 1 2-16,3-5-1 0,-2-4 1 0,1 4-2 16,-1-1 2-16,3 1-2 0,0-2 2 0,2 8-2 15,-5 6 2-15,3-13-1 0,1-8 1 0,1 11-34 0,1 1 34 16,1-4-33-16,-2 4 33 0,2 2 44 16,1 0-44-16,-3-4 44 0,2-3-44 0,2 1-44 15,-1 1 44-15,2-2-43 0,2 3 43 0,-1 6 33 16,1 1-33-16,-2-12 34 15,0-5-34-15,4 4-46 0,0 1 46 0,3 8-45 0,0 5 45 0,5 0 36 16,1 3-36-16,-1-5 36 0,-3-6-36 0,11 2-26 0,-2-2 26 0,6 2-25 16,4 2 25-16,2-2 32 0,-3-3-32 15,-6-4 32-15,-3-4-32 0,1 1-8 16,1 3 8-16,-3-3-7 0,-2-4 7 0,6 2 5 0,-3 2-5 0,1-4 5 16,2-1-5-16,0-2-8 0,6 0 8 0,5-6-8 15,3-2 8-15,-2-1 32 0,1-1-32 0,-10-1 33 16,-6 1-33-16,5-2-22 0,0-4 22 0,0 0-22 15,3-3 22-15,-1-1 32 0,5-4-32 0,0-1 32 16,2 1-32-16,3-3-23 0,4-4 23 0,-11 5-22 16,-5 2 22-16,3-4 30 0,1 2-30 0,-3-8 30 0,-3-6-30 15,1 2-22-15,-3-1 22 0,-1 4-22 16,-9 4 22-16,7-3 36 0,0-3-36 0,0 5 37 0,-7 1-37 16,7 0-3-16,1 0 3 0,-6 3-3 0,-5 6 3 15,8-6 0-15,2 2 0 0,-4-8 0 0,-1-6 0 16,0 2 5-16,-8-3-5 0,1 8 5 0,-2 2-5 0,-2-3 7 15,-1-1-7-15,1-1 8 0,-5 0-8 0,2 0 0 16,-2-4 0-16,0 11 0 0,0 3 0 0,-2 2 3 16,-3-7-3-16,-4 0 4 0,-3-4-4 0,3-3 0 15,-3-1 0-15,-6-1 0 0,1 6 0 0,0-4-3 16,-4 0 3-16,0 3-2 0,-2 3 2 0,2-3-37 16,-2 4 37-16,7 0-37 0,-1 2 37 0,1 1-42 0,2 1 42 15,2 4-41-15,2 1 41 0,-3-1 22 0,-2 1-22 16,1 1 23-16,-2-5-23 0,-2-1-15 0,1-5 15 15,-4 3-15-15,-3-2 15 0,-1-3 18 0,-1-2-18 0,-4 1 18 16,1 4-18-16,2-3-44 0,1-1 44 0,0 4-44 16,5-3 44-16,3 3 18 0,1 3-18 0,8 6 19 15,1 4-19-15,-3 3-7 0,1-1 7 0,1 2-7 16,0 2 7-16,-3 0-1 0,-4 2 1 0,7-1-1 16,2 8 1-16,-5-4-1 0,-4 3 1 0,-3 6-1 15,-5 3 1-15,-2 0-3 0,-1 0 3 0,-2 0-3 16,-1 0 3-16,-2 0 0 0,-1 3 0 0,2 0 1 15,1 1-1-15,0 1-5 0,4 2 5 0,0 5-5 16,2 2 5-16,-3 1 5 0,1 1-5 0,0 3 5 16,-7-4-5-16,1 4-34 0,-4 2 34 0,4-4-34 0,-3 5 34 15,2-3 37-15,3 3-37 0,8 1 37 0,-5-3-37 16,6 6-40-16,-3 1 40 0,5-3-40 0,3 0 40 16,2-3 38-16,2-4-38 0,3-6 39 0,4-6-39 15,-4 5-44-15,0-1 44 0,1 4-44 0,-3 1 44 0,6 2 59 16,3-1-59-16,-1 1 60 0,3 1-60 0,-6 7-57 15,3 5 57-15,-1-8-57 0,4-6 57 0,-1 9 0 16,-3 0 0-16,4 0 1 0,-5 4-1 0,3-1-4 16,2 1 4-16,4-8-3 0,1-1 3 0,2 5 0 15,2 4 0-15,-1-11 0 0,1-5 0 0,3 5 8 16,2 4-8-16,0-6 9 0,2-1-9 0,2 1-3 16,2-1 3-16,7 0-3 0,2-1 3 0,6-1-2 0,4-3 2 15,-1 0-2-15,6-2 2 0,-6-4 2 0,1 0-2 16,-8-3 2-16,-3-3-2 0,7 0-2 0,2-4 2 15,3 0-2-15,4 0 2 0,-1-3 2 0,6-2-2 0,-2 0 3 16,2-2-3-16,-3 2 0 0,-4-5 0 0,-4 0 1 16,1 0-1-16,1-4 53 0,3-5-53 0,5 2 53 15,2-1-53-15,-6-3-25 0,1-5 25 0,-10 6-24 16,-12-2 24-16,7-2 34 0,-1-2-34 0,-2-4 35 16,-6-8-35-16,-21 33-1 0,0 0 1 0,26-45-1 15,-2-9 1-15,-24 54 10 0,0 0-10 0,23-59 11 16,-2-4-11-16,-21 63 0 0,0 0 0 0,17-78 0 15,-8-9 0-15,-9 87-54 0,0 0 54 0,0-86-54 16,-9-5 54-16,9 91-17 0,0 0 17 0,-21-77-16 16,-8 7 16-16,29 70-101 0,0 0 101 0,-35-61-101 15,-9 10 101-15,44 51-63 0,0 0 63 0,-47-46-62 0,-9 6 62 16,56 40-122-16,0 0 122 0,-38-29-122 16,6 3 122-16,32 26-353 0,0 0 353 0,-24-17-352 0,8 9 352 15,-24-20-1426-15</inkml:trace>
  <inkml:trace contextRef="#ctx0" brushRef="#br0" timeOffset="6832.88">24371 1708 975 0,'0'0'0'0,"0"0"264"0,0 0-264 15,-12-12 264-15,-9-9-264 0,21 21 178 0,0 0-178 16,-19-12 179-16,-1 0-179 0,20 12 134 0,0 0-134 15,-19-7 135-15,-2 7-135 0,21 0 92 0,0 0-92 16,-19 0 93-16,0 7-93 0,19-7 71 0,0 0-71 0,-25 21 71 16,-4 11-71-16,29-32 61 0,0 0-61 0,-28 36 62 15,0 11-62-15,28-47 52 0,0 0-52 0,-25 54 52 16,4 7-52-16,21-61 44 0,0 0-44 0,-16 96 44 16,6 26-44-16,10-122 29 0,0 0-29 0,-5 111 29 15,6 7-29-15,-1-118 51 0,0 0-51 0,9 121 51 16,0 2-51-16,-9-123 18 0,0 0-18 0,17 107 18 15,8-16-18-15,-25-91 21 0,0 0-21 0,35 79 21 16,9-11-21-16,-44-68 34 0,0 0-34 0,55 64 35 16,12-1-35-16,-67-63 10 0,0 0-10 0,73 48 11 15,8-5-11-15,-81-43 6 0,0 0-6 0,85 31 6 16,4-14-6-16,-89-17 39 0,0 0-39 0,93 12 40 0,5-8-40 16,-98-4-15-16,0 0 15 0,92 0-14 15,1-4 14-15,-93 4 12 0,0 0-12 0,89-15 12 0,0-6-12 16,-89 21 24-16,0 0-24 0,82-36 25 0,-5-15-25 15,-77 51 2-15,0 0-2 0,72-52 3 0,-2-11-3 0,-70 63 8 16,0 0-8-16,70-64 9 0,-1-6-9 0,-69 70-10 16,0 0 10-16,65-88-9 0,-4-15 9 0,-61 103 31 15,0 0-31-15,54-92 31 0,-5-6-31 0,-49 98-33 16,0 0 33-16,42-101-32 0,-7-6 32 0,-35 107 10 16,0 0-10-16,26-99 11 0,-10 8-11 0,-16 91-17 15,0 0 17-15,7-91-17 0,-9-4 17 0,2 95 13 16,0 0-13-16,-10-89 13 0,-9 3-13 0,19 86-9 0,0 0 9 15,-27-75-8-15,-6 11 8 0,0 16 15 0,2 12-15 16,-4 5 15-16,0 11-15 0,3-4-1 0,1 5 1 16,-1 7 0-16,-1 3 0 0,-2 1-23 0,-1-3 23 15,-1 6-22-15,0 5 22 0,-5-3 0 0,-1-3 0 0,-3 6 0 16,-1 2 0-16,-5 2-34 0,-1 3 34 0,11-2-33 16,5 3 33-16,-3 3 3 0,-2-3-3 0,-10 1 3 15,-9 3-3-15,1 0-1 0,-1-2 1 0,9 2-1 16,3-3 1-16,2 3-17 0,1 0 17 0,6 0-17 15,5 3 17-15,-10 1 1 0,-4 4-1 0,5-1 2 16,4-2-2-16,-5 2 39 0,1 2-39 0,0 10 39 16,2 8-39-16,0 13-317 0,2 11 317 0,17-30-316 15,13-18 316-15,-23 30-1785 0</inkml:trace>
  <inkml:trace contextRef="#ctx0" brushRef="#br0" timeOffset="7585.89">21838 3673 460 0,'0'0'0'0,"0"0"0"0,7-2 0 0,-7 2 337 16,0 0-337-16,0 0 338 0,0 0-338 0,0 0 169 15,0 0-169-15,0 0 170 0,1-7-170 0,-1 7 168 16,4-12-168-16,-4 12 168 0,5-8-168 0,-5 8 120 16,9-7-120-16,-2 2 120 0,2 1-120 0,4-5 89 15,3-1-89-15,7-2 90 0,5-3-90 0,3-2 73 16,8-7-73-16,-4 0 73 0,5-1-73 0,2-2 45 0,0 0-45 15,5-1 45-15,5-3-45 0,6 4 0 0,8 1 0 16,11-5 1-16,11-1-1 0,-10-8 69 0,-1-3-69 16,3-1 69-16,1-3-69 0,-4 3-3 0,-4 1 3 15,-10 7-2-15,-11 0 2 0,4 5 52 0,-3 10-52 0,-3-3 53 16,-1 5-53-16,-8 4-3 0,-10 3 3 0,0 3-2 16,-3 1 2-16,-1-3-4 0,-6 3 4 0,-4-1-3 15,-3 1 3-15,-2 1 0 0,-7 2 0 0,2 1 1 16,-1 1-1-16,-6 3-2 0,7 7 2 0,-7-7-2 15,0 0 2-15,0 0 0 0,0 0 0 0,0 0 1 16,-9 5-1-16,9-5 1 0,-11 12-1 0,11-12 1 16,-12 12-1-16,12-12-208 0,-9 8 208 0,9-8-208 15,-7 7 208-15,7-7-426 0,0 0 426 0,0 0-425 16,0 0 425-16,0 0-903 0</inkml:trace>
  <inkml:trace contextRef="#ctx0" brushRef="#br0" timeOffset="7848.88">23407 2557 1177 0,'0'0'0'0,"0"0"246"16,0 0-246-16,0 0 247 0,0 0-247 0,0 0 218 16,13 4-218-16,-2-1 218 0,-1-3-218 0,8 0 92 15,5 0-92-15,1 5 93 0,-3-1-93 0,2 1 61 16,-1 5-61-16,-1-1 62 0,-3-3-62 0,1 3 8 15,-1 7-8-15,-3-4 9 0,-1-4-9 0,0 4 2 0,-5 0-2 16,0 0 2-16,-4 0-2 0,-3 7 18 0,-2 2-18 16,-2-6 19-16,-3-3-19 0,-2 4 47 0,-2 1-47 15,7-7 48-15,-1-10-48 0,-2 9 38 0,-2-4-38 0,-6 17 39 16,-4 11-39-16,-13 18-1933 0</inkml:trace>
  <inkml:trace contextRef="#ctx0" brushRef="#br0" timeOffset="8932.89">26158 1955 382 0,'0'0'0'0,"-8"0"239"0,-12 3-239 0,10-3 240 15,1 4-240-15,2-4 211 0,4 0-211 0,3 0 212 16,0 0-212-16,0 0 150 0,0 0-150 0,0 0 150 16,7 0-150-16,-7 0 147 0,12-4-147 0,-3-1 148 15,3 2-148-15,4-1 115 0,3-4-115 0,2-1 115 16,3-3-115-16,2 2 57 0,4-6-57 0,-2 3 57 0,-2-3-57 15,4-8 106-15,3 0-106 0,7 0 106 0,4-2-106 16,5 1 71-16,5-3-71 0,-3 1 72 0,-1 3-72 16,1-4 40-16,1 1-40 0,1 6 40 0,1-3-40 0,11 0 55 15,6-3-55-15,-20 3 55 0,-7 5-55 0,-1-5-6 16,-1-7 6-16,-2 3-6 0,1-1 6 0,-3 2 7 16,1-6-7-16,1 6 8 0,0 3-8 0,-3 1 4 15,-4 3-4-15,-4 4 4 0,-2-1-4 0,-5 5 12 16,-1-3-12-16,-3 4 13 0,-2 3-13 0,-4-1-9 15,-2 1 9-15,-3 1-8 0,-1 3 8 0,-6 4 13 0,7-12-13 16,-7 12 14-16,0 0-14 0,0 0-9 16,0 0 9-16,0 0-8 0,0 0 8 0,0 0-4 0,0 0 4 15,0 0-3-15,-7 4 3 0,7-4-31 0,-14 0 31 16,7 3-31-16,0 1 31 0,0-3-5 0,1 3 5 16,6-4-5-16,-12 3 5 0,12-3-5 0,-12 4 5 0,12-4-5 15,-11 5 5-15,11-5-49 0,-7 0 49 0,7 0-49 16,0 0 49-16,0 0-7 0,-8 0 7 0,1-4-6 15,0 3 6-15,0-3 0 0,1 1 0 0,6 3 0 16,-10-4 0-16,10 4-7 0,-12-5 7 0,12 5-7 16,-12 0 7-16,12 0-1 0,-11-7 1 0,11 7 0 15,-10-5 0-15,3 5-43 0,0-3 43 0,7 3-42 16,-11 0 42-16,11 0 12 0,-10-4-12 0,10 4 12 16,-11 0-12-16,11 0 11 0,-10 0-11 0,10 0 11 15,-11 0-11-15,11 0 51 0,-10 4-51 0,10-4 51 16,-9 3-51-16,9-3 40 0,-7 5-40 0,7-5 40 0,0 0-40 15,0 0 10-15,0 0-10 0,0 0 10 0,7 7-10 16,0-3-2-16,0 1 2 0,5-2-1 16,4-3 1-16,1 4 22 0,3-4-22 0,2 0 23 0,3 0-23 15,-1-4 2-15,2 4-2 0,1-3 2 0,-3-1-2 0,2 3 13 16,-1-3-13-16,-1 1 14 0,-1-1-14 16,-2 4-3-16,-2 0 3 0,-1 0-3 0,-1 4 3 0,-5-1 4 15,-1 2-4-15,-11-5 5 0,5 11-5 0,-7 1-5 16,-5 0 5-16,2-4-5 0,-2-4 5 0,-5 8 4 15,-6-4-4-15,-1 8 5 0,-2 1-5 0,-2 10 23 16,-1 4-23-16,8-10 24 0,4-9-24 0,-16 19-2097 16</inkml:trace>
  <inkml:trace contextRef="#ctx0" brushRef="#br0" timeOffset="10615.96">24364 2478 751 0,'0'0'0'0,"0"0"290"0,0 0-290 15,3-8 291-15,1-4-291 0,-4 12 212 0,0 0-212 16,3-9 213-16,-1 2-213 0,-2 7 153 0,0 0-153 0,0 0 153 15,7-5-153-15,-7 5 126 0,0 0-126 0,0 0 127 16,5 12-127-16,-5-12 69 0,0 0-69 0,9 24 70 16,0 9-70-16,-9-33 1 0,0 0-1 0,9 43 2 15,-2 5-2-15,-7-48 68 0,0 0-68 0,8 43 68 16,-1-4-68-16,-7-39 34 0,0 0-34 0,6 33 35 16,-1-6-35-16,-5-27-9 0,0 0 9 0,5 24-8 15,-3-8 8-15,-2-16 32 0,0 0-32 0,2 5 33 16,-1-5-33-16,-1 0 9 0,0 0-9 0,-3-5 9 15,-4-11-9-15,7 16 6 0,0 0-6 0,-9-27 6 16,-3-9-6-16,12 36 5 0,0 0-5 0,-16-40 5 16,-3-8-5-16,19 48-2 0,0 0 2 0,-16-43-2 0,0-1 2 15,16 44-3-15,0 0 3 0,-8-36-3 0,2 5 3 16,6 31-13-16,0 0 13 0,4-24-13 0,-1 8 13 16,-3 16-25-16,0 0 25 0,13-5-24 0,6 5 24 0,-19 0-3 15,0 0 3-15,21 9-2 0,3 6 2 0,-24-15 18 16,0 0-18-16,23 17 18 0,0 11-18 0,-23-28 0 15,0 0 0-15,22 20 0 0,1 4 0 0,-23-24 6 16,0 0-6-16,23 23 7 0,0-3-7 0,-23-20 15 16,0 0-15-16,21 16 16 0,0-8-16 0,-21-8 32 15,0 0-32-15,17 0 33 0,-1-3-33 0,-16 3 0 16,0 0 0-16,12-9 0 0,-2-11 0 0,-10 20-17 16,0 0 17-16,6-21-17 0,-6-6 17 0,0 27-5 0,0 0 5 15,-4-31-4-15,-5 0 4 0,9 31-4 0,0 0 4 16,-10-33-4-16,-6-6 4 0,16 39-14 0,0 0 14 0,-10-40-13 15,-1-1 13-15,11 41 5 0,0 0-5 0,-7-39 5 16,0 4-5-16,7 35-26 0,0 0 26 0,-3-27-25 16,1 6 25-16,2 21 5 0,0 0-5 0,4-15 6 15,1 6-6-15,-5 9-11 0,0 0 11 0,9-3-11 16,1 3 11-16,-1 7-322 0,1 5 322 0,-5-4-322 16,2 1 322-16,7 10-1384 0</inkml:trace>
  <inkml:trace contextRef="#ctx0" brushRef="#br0" timeOffset="11365.21">24888 2382 875 0,'0'0'0'0,"0"0"225"0,9-8-225 0,-9 8 225 0,7-12-225 0,-7 12 165 16,2-11-165-16,-2 11 165 0,0-8-165 0,0 8 82 16,3-9-82-16,-3 9 82 0,5-12-82 0,-1 5 42 15,-2-1-42-15,-1-1 42 0,1-3-42 0,2 2 9 16,-4 1-9-16,0-3 9 0,0-3-9 0,0 3 5 0,0 0-5 16,0 0 5-16,0-4-5 0,0 4 54 0,-4 4-54 15,2 1 55-15,-1 2-55 0,3 5 88 0,-9 5-88 16,9-5 89-16,-7 7-89 0,4 1 73 0,-1 1-73 0,1-2 74 15,1-2-74-15,-3 5 12 0,-1 2-12 0,1 0 12 16,2 5-12-16,-6 6 64 0,-2 4-64 0,6-6 64 16,2-9-64-16,-1 6 5 0,1 0-5 0,3-3 5 15,0 6-5-15,1-2 69 0,5-2-69 0,-1 2 70 16,4-7-70-16,1 0-2 0,2-4 2 0,1-1-1 16,-3-7 1-16,1-3 36 0,-1-1-36 0,2-1 37 15,-1-7-37-15,3 0-204 0,0-3 204 0,-4 3-203 16,2-4 203-16,-1 1-310 0,-1-2 310 15,-1 1-310-15,0 1 310 0,-2-1-186 0,-2 4 186 16,-3-5-186-16,0 2 186 0,-2-4-120 16,0-5 120-16,1 3-120 0,-1 6 120 15,0-1 186-15,0-1-186 0,-1 5 186 0,-3 2-186 0,4 1 164 0,-5 1-164 0,5 8 165 0,-4-11-165 16,4 11 152-16,0-5-152 0,0 5 153 0,0 0-153 16,0 0 116-16,0 0-116 0,0 0 117 0,0 0-117 15,0 0 58-15,4 9-58 0,-2-2 59 0,1 1-59 16,1 8 3-16,1 1-3 0,0-2 3 0,-1 1-3 0,1 3 50 15,0 1-50-15,0-4 51 0,2 1-51 16,0 2 0-16,-2-4 0 0,1-6 1 0,1-1-1 16,1-1 25-16,-4-4-25 0,3-1 26 0,0 2-26 15,0-4 3-15,0 0-3 0,0 0 3 16,2-4-3-16,-1 2 0 0,-2-4 0 0,1-1 1 0,0 2-1 0,0-7 13 0,-2-4-13 16,0 1 14-16,0-2-14 0,1-2-57 15,-6-5 57-15,1 0-57 0,-1 3 57 0,2-1 22 0,-2-2-22 16,2 7 22-16,1-2-22 0,-3 3-26 0,-3-1 26 15,-1 5-26-15,-1 0 26 0,-2 0 28 0,0 2-28 0,4 1 28 16,-1 1-28-16,1 1-6 0,1-2 6 0,2 9-6 16,-4-7 6-16,4 7 10 0,0 0-10 0,0 0 11 15,0 0-11-15,0 0-37 0,0 0 37 0,0 0-37 16,0 0 37-16,0 0-479 0,0 0 479 0,0 0-479 16,6 7 479-16,-1 2-988 0</inkml:trace>
  <inkml:trace contextRef="#ctx0" brushRef="#br0" timeOffset="12041.83">25309 2049 281 0,'0'0'0'0,"0"0"453"0,2-8-453 0,-2 8 453 0,12-9-453 0,-12 9 258 16,0-10-258-16,0 10 258 0,4-12-258 0,-3 3 185 15,1 2-185-15,2 2 185 0,1-2-185 0,0 2 143 16,4-2-143-16,-4-1 143 0,0 1-143 0,2 2 89 16,-1-2-89-16,1 2 89 0,1 1-89 0,1 1 8 15,-6 1-8-15,4 2 8 0,-1 0-8 0,1 0 51 16,0 2-51-16,0 1 52 0,-2 4-52 0,0-2-2 0,-1 2 2 16,1 5-1-16,-2-3 1 0,3 6 0 15,-3-3 0-15,2 0 0 0,-5 0 0 0,2 4 0 16,-2-4 0-16,2 0 0 0,0-4 0 0,-2 4 0 0,0 0 0 15,-2-5 0-15,-2 2 0 0,4-9 51 0,-5 8-51 16,5-8 52-16,0 0-52 0,0 0-4 0,0 0 4 0,0 0-4 16,0 0 4-16,0 0 9 0,0-12-9 0,0 4 10 15,2-4-10-15,-2 0-1 0,0-7 1 16,0 2 0-16,3-2 0 0,-3-2-45 16,4 1 45-16,1 1-44 15,0 0 44-15,2 5-13 0,0-1 13 16,0-1-13-16,2 4 13 0,0-7-73 15,1 2 73-15,3 2-72 0,-1 3 72 0,-4 0-39 0,-1 0 39 0,2 0-39 0,-2 3 39 0,2-1 0 0,0 5 0 0,-1-2 0 16,1 7 0-16,-9 0-27 0,9 0 27 0,-9 0-27 16,10 7 27-16,-6-2 7 0,-1 5-7 0,1-1 7 15,-1 3-7-15,1-4 77 0,-2 4-77 0,-1 0 78 16,1 0-78-16,-2 0 61 0,-2 4-61 0,1-4 61 0,-1-4-61 16,5 3 0-16,3-3 0 0,1 4 1 0,0-5-1 15,-2 2 44-15,0-1-44 0,-1-1 45 0,-3-2-45 16,-1-5 0-16,14 4 0 0,-7-1 0 0,0 0 0 15,0-1 8-15,0-2-8 0,2-2 8 0,0-1-8 0,-2 0 4 16,0-1-4-16,0-1 5 0,0-2-5 0,0-1 0 16,-2-4 0-16,0 3 0 0,-1-1 0 0,-1-2-1 15,1-4 1-15,-4 4 0 0,-6-1 0 0,5-3 25 16,-1-6-25-16,-3 5 26 0,-2-2-26 0,0 7-47 16,-2 0 47-16,2 7-46 0,-2 5 46 0,-1 0 7 0,-1 0-7 15,4 1 8-15,0 6-8 0,0-2-32 0,2 6 32 16,1-3-32-16,1-1 32 0,-1 2-329 0,3-1 329 15,1 4-328-15,0 0 328 0,0 11-1382 16</inkml:trace>
  <inkml:trace contextRef="#ctx0" brushRef="#br0" timeOffset="12832.81">25839 1711 1345 0,'0'0'0'0,"0"0"315"0,0 0-315 0,0 0 315 15,0 0-315-15,0 0 196 0,0 0-196 0,0 0 196 16,1 12-196-16,1 0 96 0,2 0-96 0,-1 0 96 16,2 0-96-16,0 4 53 0,2 1-53 0,-1-2 53 15,-3-3-53-15,4 0 5 0,-5-5-5 0,-2-7 5 16,9 9-5-16,-9-9 4 0,8 7-4 0,-8-7 5 0,9-7-5 16,-9 7 54-16,0 0-54 0,0 0 55 0,12-5-55 15,-12 5-2-15,0 0 2 0,9-13-1 0,2-5 1 16,-11 18 6-16,0 0-6 0,10-28 6 0,2-3-6 15,-12 31-8-15,0 0 8 0,11-29-7 0,-2-2 7 16,-9 31-2-16,0 0 2 0,10-27-1 0,-5 3 1 0,-5 24-18 16,0 0 18-16,7-16-18 0,-1 8 18 0,-6 8-4 15,0 0 4-15,0 0-3 0,10 0 3 0,-10 0 35 16,0 0-35-16,5 7 35 0,2 1-35 0,-7-8 0 16,0 0 0-16,9 12 0 0,0 4 0 0,-9-16 35 15,0 0-35-15,12 12 35 0,2 0-35 0,-14-12 30 16,0 0-30-16,16 3 30 0,-1-1-30 0,-15-2-10 0,0 0 10 15,16-2-10-15,0-10 10 0,-16 12-20 0,0 0 20 16,16-12-19-16,-1-10 19 0,-15 22-79 0,0 0 79 16,14-21-79-16,-2-3 79 0,-12 24 0 0,0 0 0 0,11-21 1 15,-2-4-1-15,-9 25 0 0,0 0 0 0,8-17 0 16,1 5 0-16,-9 12-38 0,0 0 38 0,7-12-38 16,-3 5 38-16,-4 7 45 0,0 0-45 0,0 0 45 15,12-5-45-15,-12 5 73 0,0 0-73 0,7 0 73 16,0 5-73-16,-7-5 36 0,0 0-36 0,9 0 36 15,1 3-36-15,-10-3 39 0,0 0-39 0,11-3 39 16,1-1-39-16,-12 4 17 0,0 0-17 0,15-5 17 16,-1-7-17-16,-14 12 1 0,0 0-1 0,20-19 2 15,1-1-2-15,-21 20 12 0,0 0-12 0,15-28 12 16,-1-8-12-16,-14 36 0 0,0 0 0 0,7-36 0 16,-3-3 0-16,-4 39 0 0,0 0 0 0,-4-40 1 0,-4 4-1 15,8 36-6-15,0 0 6 0,-13-31-6 0,-2 7 6 16,15 24-4-16,0 0 4 0,-16-17-4 0,0 10 4 15,16 7-1-15,0 0 1 0,-14-3 0 0,2 6 0 0,12-3 35 16,0 0-35-16,-5 12 36 0,6 4-36 0,-1-16 7 16,0 0-7-16,9 20 7 0,7 3-7 0,0 1 0 15,3-4 0-15,0-1 0 0,0-2 0 0,-19-17 49 16,0 0-49-16,25 19 49 0,6 5-49 0,-31-24-42 16,0 0 42-16,28 21-42 0,2 3 42 0,-30-24 46 15,0 0-46-15,24 22 46 0,-3 2-46 0,-21-24-44 16,0 0 44-16,14 17-43 0,-7-1 43 0,-7-16 43 15,0 0-43-15,-10 24 44 0,-16 3-44 0,26-27-8 0,0 0 8 16,-32 31-7-16,-10 2 7 0,4-6 2 0,-1 1-2 16,17-13 2-16,8-3-2 0,0-3-209 0,3-6 209 15,2 6-208-15,2-6 208 0,-8 9-2018 0</inkml:trace>
  <inkml:trace contextRef="#ctx0" brushRef="#br0" timeOffset="17480.49">21350 3021 774 0,'0'0'0'0,"0"0"0"0,0-11 0 0,0 11 186 0,0 0-186 16,0 0 187-16,5-5-187 0,-5 5 135 0,0 0-135 15,0 0 135-15,7 0-135 0,-7 0 115 0,0 0-115 16,7 16 116-16,0 8-116 0,-7-24 86 0,0 0-86 0,13 32 86 16,-3 8-86-16,-10-40 42 0,0 0-42 0,9 36 42 15,0 0-42-15,-9-36 55 0,0 0-55 0,8 34 56 16,3-1-56-16,-11-33 42 0,0 0-42 0,12 27 43 16,2-3-43-16,12 28-1526 0</inkml:trace>
  <inkml:trace contextRef="#ctx0" brushRef="#br0" timeOffset="17887.65">21542 2933 819 0,'0'0'0'0,"-1"9"0"0,-1-1 0 15,2-8 258-15,0 0-258 0,2 9 258 0,-1 1-258 0,-1-10 175 16,0 0-175-16,7 12 176 0,9 9-176 0,-16-21 92 15,0 0-92-15,17 20 93 0,4 8-93 16,-21-28 5-16,0 0-5 0,21 27 5 0,0-3-5 0,-21-24 52 16,0 0-52-16,20 23 53 0,-3-6-53 0,-17-17 41 15,0 0-41-15,16 12 41 0,-2-5-41 0,-14-7 25 16,0 0-25-16,9-4 26 0,-6-4-26 0,-3 8 36 16,0 0-36-16,4-19 37 0,-4-12-37 0,0 31 0 15,0 0 0-15,-2-29 0 0,-3-6 0 0,5 35-15 16,0 0 15-16,-6-29-15 0,1-2 15 0,5 31-17 0,0 0 17 15,-2-20-16-15,2 1 16 0,0 19-2 0,0 0 2 16,2-9-1-16,3 4 1 0,-5 5 6 0,0 0-6 0,7 0 7 16,4 5-7-16,-11-5 46 0,0 0-46 15,8 9 47-15,5 6-47 0,-13-15 15 0,0 0-15 0,12 16 15 16,-2 2-15-16,-10-18 49 0,0 0-49 16,13 21 50-16,1-4-50 0,-14-17 45 0,0 0-45 0,12 16 45 15,0-6-45-15,-12-10-189 0,0 0 189 0,9 0-189 16,-4-3 189-16,9 3-1448 0</inkml:trace>
  <inkml:trace contextRef="#ctx0" brushRef="#br0" timeOffset="18082.96">21909 2787 819 0,'0'0'0'0,"0"0"0"0,4 9 0 15,-4-9 308-15,0 0-308 0,5 10 309 0,-2-1-309 16,-3-9 163-16,0 0-163 0,7 12 164 0,2 8-164 15,-9-20 123-15,0 0-123 0,11 23 123 0,-1 2-123 0,-1 1 75 16,0-2-75-16,-2-7 75 0,1-1-75 0,-4 3 59 16,-1 1-59-16,3-4 60 0,-1-4-60 0,0-4-100 15,0-1 100-15,-5-7-100 0,7 0 100 0,0-3-1474 16</inkml:trace>
  <inkml:trace contextRef="#ctx0" brushRef="#br0" timeOffset="18322.97">21935 2799 662 0,'0'0'0'16,"0"0"0"-16,0 0 0 0,0 0 297 0,-3-8-297 0,3 8 298 15,-2-11-298-15,2 11 170 0,5-8-170 0,-5 8 171 16,6-12-171-16,-6 12 76 0,10-5-76 0,-1 1 77 16,1 1-77-16,3 3 80 0,-1 0-80 0,0 0 80 15,0 0-80-15,-1 3 1 0,-1 6-1 0,-3-6 1 16,-2 6-1-16,-1-2 49 0,-4 5-49 0,0-4 49 15,0 1-49-15,0 3 23 0,-4 3-23 0,3-8 24 16,1 2-24-16,-2-3 34 0,0 7-34 0,2-5 35 16,-3-3-35-16,3-5-371 0,-4 11 371 0,4-11-370 15,-2-11 370-15,2 3-887 0</inkml:trace>
  <inkml:trace contextRef="#ctx0" brushRef="#br0" timeOffset="18634.97">22159 2569 1166 0,'0'0'0'0,"5"16"206"15,9 11-206-15,-7-11 206 0,0-8-206 0,-2 9 147 16,1 6-147-16,-1-3 147 0,-2-1-147 0,3 2 85 16,1-2-85-16,-2-2 85 0,-2-2-85 0,3-3 40 15,-1 4-40-15,2-8 41 0,2 1-41 0,-1-2 62 16,1-7-62-16,3 0 62 0,-1-7-62 0,-2 2 38 0,-2-4-38 15,1-1 38-15,1-4-38 0,-2 0-1 0,0 1 1 16,0-6 0-16,-4-2 0 0,-1-1 1 0,-2-2-1 16,0 3 2-16,-2-3-2 0,-1 9 0 0,-4-3 0 15,5 5 0-15,-3-1 0 0,2 7 0 0,-4 2 0 16,7 5 1-16,-13-7-1 0,13 7-27 0,-12-3 27 0,12 3-27 16,-9 7 27-16,9-7 0 0,-5 12 0 0,5-12 0 15,-2 8 0-15,2-8-208 0,0 9 208 0,0-9-207 16,7-2 207-16,0 2-1281 0</inkml:trace>
  <inkml:trace contextRef="#ctx0" brushRef="#br0" timeOffset="18817.97">22418 2286 975 0,'0'9'0'0,"3"6"348"0,2 9-348 0,2-3 348 0,4-6-348 16,1 6 230-16,4 1-230 0,1 2 230 0,6-3-230 15,-2 6 103-15,5 2-103 0,-8-3 104 0,-1-9-104 0,1 14 103 16,3 2-103-16,-9-2 104 0,-2-7-104 0,2 3-43 16,1-6 43-16,-3-2-43 0,-3-6 43 0,9 22-1774 15</inkml:trace>
  <inkml:trace contextRef="#ctx0" brushRef="#br0" timeOffset="18995.97">22477 2569 1345 0,'0'0'0'0,"0"0"309"0,9-5-309 16,-2-2 309-16,0-1-309 0,5-4 189 0,5-4-189 0,-1 1 190 15,3-2-190-15,4-6 122 0,2 3-122 0,-1-1 123 16,-1-1-123-16,1 1 5 0,-1-3-5 0,0 2 5 16,-4-2-5-16,0 0-37 0,-1 0 37 0,-3 3-36 15,-4 2 36-15,15-17-1824 0</inkml:trace>
  <inkml:trace contextRef="#ctx0" brushRef="#br0" timeOffset="20046.99">27217 1950 964 0,'0'0'0'0,"0"0"235"0,0 0-235 0,0 0 235 15,-3 12-235-15,3-12 143 0,0 0-143 0,-4 6 144 16,-1 3-144-16,5-9 118 0,0 0-118 0,-4 17 119 16,-1 7-119-16,2 7 74 0,1 5-74 0,2-5 74 15,3-2-74-15,3 2 54 0,-1 2-54 0,2-7 55 16,0-9-55-16,2-2 17 0,1-3-17 0,-1-5 17 15,3-7-17-15,0-7 60 0,0-8-60 0,2 3 61 0,0 0-61 16,-1-9 18-16,-1-3-18 0,-2 2 18 0,-1 1-18 16,0-3-11-16,0 0 11 0,-2 2-10 0,-2 5 10 15,-3-2 34-15,-4 7-34 0,0-5 35 0,-1 1-35 0,-4 4-4 16,-4 0 4-16,1 5-4 0,-3-1 4 0,-1 1-26 16,0 2 26-16,0 5-26 0,0-4 26 0,2 8-18 15,2-1 18-15,1 2-18 0,2-1 18 0,0 4-12 16,2-1 12-16,1-2-12 0,1 2 12 0,3 2 0 15,2-1 0-15,1-1 1 0,4 2-1 0,-2-6-611 0,2 1 611 16,4-4-611-16,1 3 611 0,11-1-622 0</inkml:trace>
  <inkml:trace contextRef="#ctx0" brushRef="#br0" timeOffset="20391.89">27619 1926 1244 0,'0'0'0'0,"0"8"192"0,0 4-192 0,0 0 192 15,0 0-192-15,0 0 142 0,2 4-142 0,-1-4 143 16,1-4-143-16,0 3 100 0,1 1-100 0,1-4 100 16,1-1-100-16,0-2 30 0,1 2-30 0,-6-7 30 15,10 5-30-15,-10-5 9 0,12 0-9 0,-5 0 10 16,2-5-10-16,0-2 64 0,-2-1-64 0,1-1 64 15,-1 2-64-15,0-5 1 0,0-3-1 0,0 3 2 0,-1 0-2 16,-1-4 40-16,0 1-40 0,-1 1 40 0,-3-5-40 16,1-1 0-16,-2-4 0 0,0 1 1 0,-2 3-1 15,1-4-1-15,-1-4 1 0,0 8-1 0,-1-3 1 16,1 6-10-16,0 2 10 0,0 6-9 0,2 2 9 0,0-1-17 16,0 4 17-16,0 4-17 0,0 0 17 0,0 0-26 15,0 0 26-15,0 0-25 0,0 0 25 0,0 0-104 16,7 0 104-16,-7 0-104 0,9 4 104 0,0-1-1482 15</inkml:trace>
  <inkml:trace contextRef="#ctx0" brushRef="#br0" timeOffset="20604.5">28054 1481 1289 0,'0'0'0'0,"-2"16"225"0,0 11-225 0,1-6 225 16,-1-1-225-16,5-1 129 0,3 2-129 0,-1-2 129 16,0-2-129-16,2 5 101 0,2 2-101 0,-2-3 101 15,0-6-101-15,0 6 57 0,-2-2-57 0,-1-2 58 16,-3-2-58-16,3-3-181 0,1 0 181 0,-1-5-180 16,-1-2 180-16,4 7-1360 0</inkml:trace>
  <inkml:trace contextRef="#ctx0" brushRef="#br0" timeOffset="20800.24">27954 1823 998 0,'0'0'0'16,"4"-7"288"-16,1-7-288 0,2 4 289 0,0-2-289 0,2 0 179 16,1-4-179-16,2 3 180 0,2-3-180 0,2-3 86 15,3-1-86-15,-3-1 87 0,0-1-87 0,1 1 38 16,3-3-38-16,-3 5 38 0,0 2-38 0,-1-2 0 15,0 4 0-15,-2-1 1 0,-4 8-1 0,1-4-304 16,-2 3 304-16,-4 1-304 0,0 4 304 0,7-8-1046 16</inkml:trace>
  <inkml:trace contextRef="#ctx0" brushRef="#br0" timeOffset="20979.69">28309 1485 1009 0,'0'0'0'0,"2"8"290"0,1 8-290 0,-1-4 290 15,0 0-290-15,-2 3 230 0,0 2-230 0,0-1 231 16,0-4-231-16,1 3 126 0,1 6-126 0,0-2 126 16,0-4-126-16,1 6 45 0,2 3-45 0,-1-5 45 15,-2-2-45-15,3 2 49 0,0 1-49 0,2-4 50 16,2-4-50-16,-2-4-46 0,0-1 46 0,0-7-45 16,2 0 45-16,6 0-1729 0</inkml:trace>
  <inkml:trace contextRef="#ctx0" brushRef="#br0" timeOffset="21265.29">28309 1514 1244 0,'0'0'0'15,"5"-9"197"-15,4 1-197 0,3-3 198 0,2 3-198 0,2-1 127 16,3-6-127-16,0 3 127 0,2 0-127 0,-3 0 103 15,-1 3-103-15,-1 2 103 0,1 4-103 0,-3 1-1 16,-1-1 1-16,-5 8 0 0,-2 2 0 0,-1-2 4 16,-2 5-4-16,-1-1 4 0,-4 3-4 0,2 0 32 0,-5 0-32 15,2 3 33-15,-3-3-33 0,-2 0 60 16,-3 4-60-16,4-4 61 0,0-4-61 0,0 1 44 0,0 1-44 16,0-1 44-16,2-1-44 0,1-1 7 0,3-2-7 15,1-5 8-15,0 0-8 0,0 0-113 0,3-15 113 0,2 6-112 16,1-3 112-16,4-12-1540 0</inkml:trace>
  <inkml:trace contextRef="#ctx0" brushRef="#br0" timeOffset="21581.95">28636 1267 931 0,'0'0'0'0,"0"8"332"0,1 8-332 0,1-1 332 16,0 6-332-16,0-6 190 0,-2-3-190 0,1 0 191 15,3 0-191-15,-1 0 93 0,3 0-93 0,-1-3 93 16,0 1-93-16,0-5 70 0,1 2-70 0,1 2 70 16,1-6-70-16,-8-3 60 0,0 0-60 0,13 5 61 0,1-5-61 15,-14 0 22-15,0 0-22 0,14 0 23 0,0-5-23 16,-14 5 1-16,0 0-1 0,15-10 1 0,-1-4-1 16,-14 14 56-16,0 0-56 0,11-15 57 0,-4-9-57 0,-7 24 0 15,0 0 0-15,5-24 0 0,-2-7 0 0,-3 31 2 16,0 0-2-16,2-33 2 0,-2-1-2 0,0 34-10 15,0 0 10-15,0-28-10 0,-2 4 10 0,2 24-1 16,0 0 1-16,-3-17 0 0,-1 2 0 0,4 15-110 16,0 0 110-16,-1-12-110 0,-1 8 110 0,2 4-527 15,0 0 527-15,0 0-527 0,2-8 527 0,-1-1-778 0</inkml:trace>
  <inkml:trace contextRef="#ctx0" brushRef="#br0" timeOffset="21791.26">29011 889 1233 0,'-1'14'0'0,"1"-14"280"0,0 0-280 0,-4 24 281 15,-3 15-281-15,7-39 211 0,0 0-211 0,-3 40 211 16,1-1-211-16,2-39 112 0,0 0-112 0,0 40 112 16,2-4-112-16,-2-36 47 0,0 0-47 0,3 36 48 15,4-2-48-15,-7-34 42 0,0 0-42 0,7 33 43 16,0-6-43-16,-7-27 38 0,0 0-38 0,7 21 39 15,0-6-39-15,-2-3-191 0,-1-5 191 0,-4-7-190 16,7-7 190-16,0 2-1630 0</inkml:trace>
  <inkml:trace contextRef="#ctx0" brushRef="#br0" timeOffset="22000.9">28978 1160 1311 0,'0'0'0'0,"7"-5"283"16,4-5-283-16,1 1 284 0,2 1-284 0,2-4 137 16,1 0-137-16,2-4 137 0,0-3-137 0,1 2 119 15,-1-5-119-15,0 5 120 0,2-6-120 0,0 3 52 16,-2-8-52-16,-1 8 52 0,-3 4-52 0,-2 1 2 16,-3 3-2-16,-1 7 3 0,-4 5-3 0,-5 0-82 0,0 0 82 15,0 0-82-15,0 0 82 0,0 0-1672 0</inkml:trace>
  <inkml:trace contextRef="#ctx0" brushRef="#br0" timeOffset="24664.16">22653 4184 942 0,'0'0'0'0,"6"-8"0"15,4-3 0-15,-10 11 204 0,0 0-204 0,-10 12 205 16,-13 14-205-16,23-26 225 0,0 0-225 0,-16 21 226 16,1-4-226-16,15-17 144 0,0 0-144 0,-6 13 144 0,6-4-144 15,0-9 109-15,0 0-109 0,11-3 110 0,8-6-110 16,-19 9 95-16,0 0-95 0,28-22 96 0,9-11-96 15,-37 33 44-15,0 0-44 0,47-48 45 0,12-15-45 16,-59 63 45-16,0 0-45 0,82-88 45 0,21-18-45 16,-103 106 46-16,0 0-46 0,100-103 47 0,1-9-47 15,-101 112 17-15,0 0-17 0,93-96 17 0,-6 8-17 0,-87 88 0 16,0 0 0-16,70-70 0 0,-14 15 0 0,-56 55 23 16,0 0-23-16,39-36 24 0,-17 12-24 0,-22 24-20 15,0 0 20-15,12-12-19 0,-12 9 19 0,0 3-128 16,0 0 128-16,0 0-127 0,-10 7 127 0,10-7-370 0,0 0 370 15,-19 12-369-15,-11 5 369 0,-17 14-1213 0</inkml:trace>
  <inkml:trace contextRef="#ctx0" brushRef="#br0" timeOffset="24913.96">23282 3383 751 0,'0'0'0'0,"0"0"0"15,-3-5 0-15,3 5 397 0,0 0-397 0,0 0 397 16,0 0-397-16,0 0 241 0,0 0-241 0,0 0 241 15,0 0-241-15,0 0 180 0,0 0-180 0,12-4 181 16,4 4-181-16,-16 0 75 0,0 0-75 0,31-9 76 16,10 3-76-16,-41 6 41 0,0 0-41 0,43-12 42 15,4 0-42-15,-47 12 25 0,0 0-25 0,46-12 26 16,-2 0-26-16,-44 12 0 0,0 0 0 0,38-7 0 16,-5 5 0-16,-33 2-1 0,0 0 1 0,25 0-1 15,-8 5 1-15,-17-5 56 0,0 0-56 0,4 24 56 16,-11 16-56-16,7-40 9 0,0 0-9 0,-9 46 9 15,-7 14-9-15,16-60-23 0,0 0 23 0,-12 48-22 16,0-8 22-16,-13 44-2002 0</inkml:trace>
  <inkml:trace contextRef="#ctx0" brushRef="#br0" timeOffset="25713.82">25832 1656 438 0,'0'0'0'0,"7"-12"200"0,5-8-200 0,-2 1 201 16,1 1-201-16,3-4 217 0,0 2-217 0,3-1 218 16,6-1-218-16,5-14 204 0,3-7-204 0,6 2 204 15,3-11-204-15,4 1 141 0,3-1-141 0,11-8 141 16,5-2-141-16,-2-15 86 0,-2-14-86 0,2 16 87 16,2 11-87-16,-2 6-3 0,-1 6 3 0,-10 11-3 15,-6 3 3-15,-4 2 27 0,-5-3-27 0,-10 6 27 16,-8 2-27-16,-1 5 10 0,-6 1-10 0,-1 4 10 15,-4 6-10-15,-3 6 5 0,-4 1-5 0,2 8 5 0,-15-7-5 16,2 14 0-16,-2 1 0 0,2-4 0 0,1 1 0 16,-5 10-80-16,-3 1 80 0,10-8-79 0,5-1 79 15,-9 5-495-15,-4 4 495 0,6-4-494 0,3 0 494 0,-12 12-617 16</inkml:trace>
  <inkml:trace contextRef="#ctx0" brushRef="#br0" timeOffset="26029.37">26368 592 628 0,'0'0'0'0,"-5"5"283"0,-6 6-283 16,6-3 283-16,1-4-283 0,4-4 216 0,6 5-216 0,2-2 216 15,3-6-216-15,6 3 140 0,6-5-140 0,5-2 141 16,7-2-141-16,5 1 53 0,4-8-53 0,0 4 54 15,1 0-54-15,-1-3 29 0,-1 3-29 0,1-4 29 16,0 4-29-16,-1 0 6 0,3 0-6 0,-6 5 7 16,-5 2-7-16,-4 9 1 0,-3 8-1 0,-3-7 1 15,-6 2-1-15,-3 5 3 0,-6 5-3 0,-1-2 4 16,-4-3-4-16,-7 4 58 0,-5-1-58 0,0 1 59 16,0-4-59-16,-7 1 39 0,-5 6-39 0,11-7 39 15,-3-3-39-15,-3 3 29 0,-5 0-29 0,7-2 29 16,3-1-29-16,-3 3-469 0,-4 3 469 0,5-6-469 15,3-6 469-15,-12 9-880 0</inkml:trace>
  <inkml:trace contextRef="#ctx0" brushRef="#br0" timeOffset="35797.78">1087 6748 964 0,'0'0'0'0,"0"0"134"0,0 0-134 0,0 0 134 15,0 0-134-15,0 0 3 0,0 0-3 0,0 0 3 16,0 0-3-16,0 0 81 0,0 0-81 0,0 0 82 16,0 0-82-16,0 0 14 0,0 0-14 0,0 0 15 15,0 0-15-15,0 0 80 0,0 0-80 0,0 0 81 16,0 0-81-16,0 0 110 0,0 0-110 0,0 0 110 15,0 0-110-15,0 0 80 0,0 19-80 0,0-7 81 16,-2 0-81-16,2 0 79 0,-4 4-79 0,4-4 79 16,0 3-79-16,4 0 46 0,-2-1-46 0,1 2 47 15,1-4-47-15,-3 3 8 0,3 1-8 0,1-4 8 16,2-4-8-16,-2 4 12 0,4 0-12 0,0-2 13 16,0-1-13-16,-1 0 1 0,5-4-1 0,-5-4 1 15,1-2-1-15,9-1 48 0,-3-7-48 0,4-3 49 16,2-5-49-16,4 0 31 0,5-3-31 0,-4-6 31 0,5 0-31 15,-1-1 24-15,5-9-24 0,-5-4 25 0,3-3-25 16,2-5 75-16,0-10-75 0,15-7 75 0,6-11-75 0,2 6 9 16,7 1-9-16,-10-7 10 0,-4 1-10 0,-2 1 1 15,2 2-1-15,-1 9 2 0,-2 8-2 0,7-5 27 16,1-7-27-16,-3 3 27 0,-6 4-27 0,-3 0 0 16,-2 2 0-16,-7 10 0 0,-4 3 0 0,6 2 40 15,-2-3-40-15,-9 10 41 0,-3 7-41 0,6-2-11 16,-3-2 11-16,-1 6-11 0,-2-1 11 0,-2 8-12 15,0 1 12-15,-4 7-12 0,-5 0 12 0,2 6-303 16,-5 6 303-16,-9 0-302 0,3 12 302 0,1 1-1462 0</inkml:trace>
  <inkml:trace contextRef="#ctx0" brushRef="#br0" timeOffset="36428.92">1125 7205 415 0,'0'0'0'0,"0"0"271"0,0 0-271 0,0 0 272 16,-12 8-272-16,12-8 197 0,0 0-197 0,-5 7 198 16,-4-2-198-16,9-5 189 0,0 0-189 0,-5 7 190 15,-2 2-190-15,7-9 138 0,0 0-138 0,-9 10 138 16,4 2-138-16,5-12 70 0,0 0-70 0,-5 12 71 15,-2 5-71-15,7-17 37 0,0 0-37 0,-4 23 37 16,2 1-37-16,2-24 40 0,0 0-40 0,-3 29 40 16,3 5-40-16,0-34 3 0,0 0-3 0,3 31 3 15,-1 2-3-15,-2-33 56 0,0 0-56 0,7 20 56 16,-2-1-56-16,-5-19 39 0,0 0-39 0,12 3 40 16,6-9-40-16,-18 6 51 0,0 0-51 0,23-19 52 15,6-14-52-15,-29 33 55 0,0 0-55 0,46-39 55 16,10-13-55-16,-56 52 8 0,0 0-8 0,78-87 8 0,20-28-8 15,-98 115 39-15,0 0-39 0,108-121 39 0,13-7-39 16,-121 128 5-16,0 0-5 0,121-141 5 0,3-10-5 16,-124 151 46-16,0 0-46 0</inkml:trace>
  <inkml:trace contextRef="#ctx0" brushRef="#br0" timeOffset="38897.5">1890 6681 225 0,'0'0'0'0,"0"0"0"0,-29 0 0 0,29 0 127 16,12 0-127-16,2-1 128 0,2 1-128 0,3-7 269 15,5-2-269-15,3-10 270 0,7-8-270 0,-34 27 251 16,0 0-251-16,44-41 251 0,16-14-251 0,4-17 158 16,13-19-158-16,-12 3 159 0,-9-8-159 0,-56 96 104 15,0 0-104-15,70-115 104 0,10-15-104 0,-80 130 61 0,0 0-61 16,85-134 62-16,6-2-62 0,-17 18 17 0,-13 13-17 16,-9 19 17-16,-10 11-17 0,2 15 32 15,-9 15-32-15,-2 11 32 0,-3 10-32 0,8 12-1 0,6 5 1 16,-18 7-1-16,-17 7 1 0,26-4-1639 0</inkml:trace>
  <inkml:trace contextRef="#ctx0" brushRef="#br0" timeOffset="42227.95">1047 9527 1625 0,'0'0'0'0,"0"0"171"0,0 0-171 16,0 0 171-16,0 0-171 0,0 0 106 0,0 0-106 0,0 0 106 15,0 0-106-15,0 0 60 0,0 0-60 0,0 0 61 16,26 22-61-16,-9-5 17 0,4 5-17 0,-3 3 17 15,-4-1-17-15,-2 3-4 0,0 4 4 0,-3 2-3 16,0-1 3-16,-1 2 36 0,1 1-36 0,-4-1 37 16,-5 0-37-16,4 1-13 0,-4-1 13 0,3-1-13 15,-3 1 13-15,0-5 42 0,2-1-42 0,2-1 42 16,-1-5-42-16,2-1 60 0,-1 0-60 0,-3-13 61 16,3-1-61-16,3-7 83 0,2-9-83 0,1-4 83 15,2-4-83-15,2-11 81 0,7-5-81 0,-5-1 81 16,2 2-81-16,-1-4 20 0,6-4-20 0,1-3 20 0,-1-1-20 15,-2-8 10-15,0-10-10 0,0 6 10 0,-4 1-10 16,2 1 10-16,2-4-10 0,4-5 10 0,6-6-10 16,-6-1 6-16,-6 1-6 0,0 21 7 0,-5 14-7 0,-2 1-119 15,2 6 119-15,-5 3-118 0,0-1 118 0,-2 7-301 16,-5 0 301-16,1 5-301 0,1 2 301 0,1-11-1486 16</inkml:trace>
  <inkml:trace contextRef="#ctx0" brushRef="#br0" timeOffset="42495.94">1078 10604 1759 0,'0'-12'0'0,"9"-15"186"0,3-19-186 0,0 4 186 15,2-6-186-15,7-1 115 0,2-6-115 0,7-19 116 16,4-14-116-16,12 6 82 0,6 0-82 0,-8 4 82 16,-6 5-82-16,4-8-17 0,-1-5 17 0,-3 9-17 15,0 3 17-15,4 5 10 0,-1-1-10 16,6 1 10-16,3-1-10 16,-2 3-4-16,-5 4 4 0,1 6-3 0,0 6 3 15,-2-6-89-15,-4 4 89 0,6 0-88 0,3-6 88 0,42-52-1664 0</inkml:trace>
  <inkml:trace contextRef="#ctx0" brushRef="#br0" timeOffset="46246.92">13554 5854 505 0,'0'0'0'0,"0"0"0"0,-7 0 0 0,-1 0 292 16,-6 0-292-16,7 0 292 0,5 2-292 0,2-2 173 15,-12 0-173-15,12 0 173 0,0 0-173 0,0 0 108 16,-9 3-108-16,9-3 109 0,-14 4-109 0,5-4 78 16,-1 3-78-16,5 0 78 0,-1-1-78 0,-2 5 43 0,-3-4-43 15,2 6 43-15,1 0-43 0,-3 3 28 0,-1 3-28 16,0-3 28-16,3 0-28 0,-3 4 45 0,-2-1-45 16,5-1 45-16,0-1-45 0,-5 8 50 0,2 0-50 15,-2 10 51-15,2-1-51 0,0 6 0 0,-4 2 0 16,7-7 0-16,2-10 0 0,-3 6 28 0,-1 1-28 0,-5 4 28 15,2 3-28-15,-7 1 12 0,1 3-12 16,0 1 12-16,5 1-12 0,-6 5 18 0,3 2-18 0,-3-5 18 16,0 2-18-16,2 1 26 0,-2-1-26 0,4-6 26 15,1 1-26-15,0 11 37 0,0 2-37 0,-1 0 37 16,-1-3-37-16,1 15 2 16,-4 11-2-16,7-19 3 0,4-14-3 15,-4 25-15-15,0 11 15 0,1-9-15 0,-4-1 15 0,5-5 22 0,3-1-22 16,-9 6 23-16,1-1-23 0,17-68 2 0,0 0-2 0,-21 90 2 15,-5 13-2-15,26-103-27 0,0 0 27 0,-26 118-27 16,-4 14 27-16,30-132 42 0,0 0-42 0,-26 134 42 16,-1 0-42-16,27-134-4 0,0 0 4 0,-20 139-4 15,2 2 4-15,18-141-2 0,0 0 2 0,-16 147-1 16,4 6 1-16,12-153-3 0,0 0 3 0,-10 151-3 16,1 3 3-16,9-154 0 0,0 0 0 0,-7 157 0 0,2 6 0 15,5-163 0-15,0 0 0 0,-4 170 0 0,4 12 0 0,0-182 0 16,0 0 0-16,4 175 1 0,1 3-1 0,-5-178 0 15,0 0 0-15,9 182 0 0,1 5 0 0,-10-187 0 16,0 0 0-16,14 185 1 0,4 6-1 0,-18-191 7 16,0 0-7-16,17 196 7 0,6-6-7 0,-23-190 0 15,0 0 0-15,28 199 0 0,3 2 0 0,-31-201-10 16,0 0 10-16,33 199-9 0,2-3 9 0,-35-196-5 16,0 0 5-16,32 197-5 0,1-1 5 0,-33-196 4 15,0 0-4-15,31 197 5 0,3-5-5 0,-34-192-1 0,0 0 1 16,31 191-1-16,6-4 1 0,-37-187 4 0,0 0-4 15,40 180 4-15,4-5-4 0,-44-175 8 0,0 0-8 16,50 170 8-16,4-2-8 0,-54-168 3 0,0 0-3 0,53 170 4 16,-6 0-4-16,-47-170-2 0,0 0 2 0,44 163-2 15,-2-5 2-15,-42-158 18 0,0 0-18 0,40 142 19 16,-2-9-19-16,-38-133-17 0,0 0 17 0,47 135-16 16,6-1 16-16,-53-134 0 15,0 0 0-15,52 129 0 0,4-6 0 0,-56-123-3 16,0 0 3-16,49 124-3 0,0 1 3 0,-49-125 26 0,0 0-26 0,44 127 26 15,1 2-26-15,-45-129-10 0,0 0 10 0,47 118-9 16,2-4 9-16,-49-114 11 0,0 0-11 0,61 114 11 16,6-2-11-16,-67-112-14 0,0 0 14 0,61 100-13 15,0-9 13-15,-61-91 3 16,0 0-3-16,61 80 3 0,-1-8-3 0,-10-12-6 0,-3-12 6 0,-3-3-5 16,-2-5 5-16,-42-40 33 0,0 0-33 0,52 42 33 0,8 3-33 15,-60-45-1-15,0 0 1 0,56 41 0 0,1 0 0 16,-57-41-1-16,0 0 1 0,62 33-1 0,0-7 1 15,-62-26-1-15,0 0 1 0,70 19 0 0,4-9 0 0,-74-10-4 16,0 0 4-16,71 5-4 0,-6-7 4 0,-65 2 18 16,0 0-18-16,65-10 19 0,-6-7-19 0,-14 1-23 15,-10 3 23-15,2-1-22 0,-2 0 22 0,-2-1 42 16,4-4-42-16,-13 7 42 0,-10 3-42 0,11-3-21 0,-2 0 21 16,6-22-21-16,3-16 21 0,-32 50 7 0,0 0-7 15,38-55 7-15,4-6-7 0,7-15-1 0,5-13 1 16,-10 30-1-16,-6 15 1 0,-3-18 13 0,-2-7-13 15,-10 23 14-15,-7 10-14 0,3-2 10 0,-1 0-10 0,6-32 10 16,6-21-10-16,-30 91 4 0,0 0-4 0,29-98 5 16,8-12-5-16,-5 11 32 0,-5 3-32 15,-2 13 33-15,-2 13-33 0,-1 1-40 16,1 9 40-16,3-3-39 0,0-1 39 0,-3-6 1 16,-2-5-1-16,-5 18 1 0,-7 12-1 0,5 7 10 0,-6 4-10 0,6-38 11 15,4-22-11-15,-2 10 13 0,-3 0-13 0,0 10 14 16,-8 8-14-16,4-16-21 0,-1-2 21 0,-1 5-21 15,2 4 21-15,-4-1 45 0,4 1-45 0,0-6 46 16,1-2-46-16,1 3-44 0,1-3 44 0,-3 8-43 16,0 3 43-16,-1-9 34 0,1-6-34 0,0 8 34 15,3 3-34-15,-3-4-17 0,1-5 17 0,1 7-16 0,-3 2 16 16,3-3 16-16,-1 4-16 0,-1-4 17 0,0 0-17 16,1 0-8-16,3-2 8 0,-5 7-7 0,-2 4 7 15,1-7 0-15,1-2 0 0,-4 3 0 0,3 2 0 16,0 1-4-16,1 1 4 0,-1-7-3 0,2-7 3 15,-2 3 5-15,0 1-5 0,-2 3 5 0,-1 4-5 0,5-10-4 16,-1-9 4-16,-1 10-3 0,0 5 3 0,-3-10 5 16,-1 0-5-16,-1 4 5 0,0 3-5 0,0 0-4 15,1 1 4-15,1-3-4 0,-3-5 4 0,-1 1 9 16,-1 1-9-16,-3 8 10 0,-3 7-10 0,0-11 0 16,-3-3 0-16,1 9 0 0,4 2 0 0,-8-1 26 15,3 1-26-15,-1-3 26 0,1-1-26 0,-8 4-11 0,1-1 11 16,1 1-10-16,2-1 10 0,2-1 4 0,-2-3-4 15,2 6 4-15,-2 5-4 0,2-10 38 0,1-3-38 0,1 5 39 16,-6 3-39-16,2 0-14 0,0 0 14 16,2 5-13-16,0 3 13 0,-1-7 0 0,-1-2 0 0,0 8 1 15,2 5-1-15,-4-1 0 0,2 1 0 16,-3-3 1-16,1-4-1 0,1 6 2 0,-1-4-2 0,-5 15 2 16,2 9-2-16,-4-20 0 0,-2-11 0 0,1 4 0 15,-2 1 0-15,0 5 0 0,-1 1 0 0,8 11 0 16,5 10 0-16,-7-22 0 0,-2-10 0 0,6 21 0 15,5 5 0-15,-6 0 0 0,3 2 0 0,1-1 0 16,-4 3 0-16,-3-20-1 0,-5-15 1 0,2 14 0 16,-4 7 0-16,7 10 25 0,0 12-25 0,-6-4 26 15,1 6-26-15,-3-6-11 0,-1-1 11 0,0-2-10 16,0 0 10-16,2 2-3 0,-1 2 3 0,3 3-3 0,-4 0 3 16,4 1-2-16,-2 3 2 0,-4 1-2 0,-3 3 2 15,-1-1-6-15,-1 2 6 0,-2-1-6 0,-2 4 6 16,2-7 2-16,-1 2-2 0,5-2 2 15,-2 4-2-15,2 3 0 0,0 3 0 16,-3-1 1-16,-2 5-1 0,-4 1-2 16,-3 1 2-16,5 1-2 0,-3 2 2 0,1 0 0 0,4 2 0 0,1 1 0 0,1 0 0 0,3 3-1 15,-4-3 1-15,-2 2 0 0,-3 2 0 0,0-4 6 16,0 6-6-16,6 0 6 0,-4-1-6 0,7 1-1 16,-3 3 1-16,5 0 0 0,1 3 0 0,-3 1 1 15,0-1-1-15,-3-1 1 0,-1 1-1 0,1 4-1 0,-2-2 1 16,3 2-1-16,2 2 1 0,2-1 1 0,1 3-1 15,3 1 1-15,-1-4-1 0,2 4-16 0,2 4 16 0,-4-4-15 16,0 3 15-16,1 0 8 0,-6 6-8 16,5 0 8-16,-3-1-8 0,1 6-10 0,6-2 10 15,-3 0-9-15,-5 0 9 0,6 0-34 0,0-3 34 0,6 3-34 16,-3 1 34-16,3 5-17 0,-1 1 17 0,2 5-17 16,0 3 17-16,-5 9-167 0,-4 7 167 0,0-2-166 15,1 2 166-15,-31 55-1648 0</inkml:trace>
  <inkml:trace contextRef="#ctx0" brushRef="#br0" timeOffset="48610.96">20833 5363 404 0,'0'0'0'0,"0"0"0"16,30 19 0-16,-32-7-8 0,-9 0 8 0,-11 0-7 15,-10 4 7-15,4 1 223 0,0 5-223 0,9-10 223 16,3-3-223-16,2 6 152 0,-3 0-152 0,-4 22 152 16,-2 11-152-16,2 3 32 0,-5 6-32 0,5-2 32 15,4-4-32-15,-3 4 133 0,1-2-133 0,-7 30 133 16,-4 16-133-16,2-8 123 0,4 0-123 0,-2-3 123 16,1-8-123-16,-4 13 107 0,-3 3-107 0,2-3 107 15,1-4-107-15,2 14 53 0,3 8-53 0,1-11 54 0,1 0-54 16,2 11 43-16,1 8-43 0,2-8 44 0,-1-4-44 15,4 13 40-15,0 5-40 0,0-5 40 0,2-5-40 16,-2 12 3-16,2 3-3 0,-4-1 4 0,4 0-4 16,-4 3 5-16,-1-2-5 0,1 1 5 0,0 1-5 15,-3 7 32-15,-2 5-32 0,5-6 32 0,1-6-32 0,-1 10 1 16,-2 4-1-16,4-7 1 0,2-5-1 0,-2 7-1 16,4 1 1-16,1 1 0 0,0-4 0 0,1 0-3 15,-3 0 3-15,2-6-3 0,2 3 3 0,-3 3 27 16,1 0-27-16,-1 0 27 0,1-5-27 0,0 8-5 15,-1 3 5-15,1-12-5 0,2-7 5 0,-4 13 6 0,-1 5-6 16,2-5 7-16,1-4-7 0,-1 1-1 0,1-2 1 16,-3-2 0-16,3 0 0 0,0-1 3 0,0-4-3 15,1 0 4-15,-1-2-4 0,-2 2 0 0,4 2 0 16,0-8 0-16,2-4 0 0,5 5-2 16,0-2 2-16,0-8-1 0,-5-6 1 0,7 4-2 0,1-2 2 0,2-3-1 15,1-4 1-15,1-3 0 0,0-5 0 16,3 3 1-16,4 1-1 0,-2-4 49 0,4-2-49 0,-2-3 50 15,0-3-50-15,2 1-1 0,-6-2 1 0,6-10-1 16,1-7 1-16,4 7 3 0,4 3-3 0,3-8 4 16,5-6-4-16,2 1-5 0,3-4 5 0,3-10-5 15,2-11 5-15,-3 16 8 0,4 7-8 0,-11-9 9 16,-1-2-9-16,3-1-1 0,3-3 1 0,-5-15-1 16,2-11 1-16,5 6 3 0,2-1-3 0,2-2 4 15,3-3-4-15,-5 9-1 0,2 5 1 0,7 1-1 16,6 0 1-16,3-5 13 0,1-2-13 0,-11-10 13 0,-6-9-13 15,3 4-23-15,-7-2 23 0,4 0-22 16,2-2 22-16,1 0 5 0,0 1-5 0,4-1 5 16,1-1-5-16,0-1-6 0,-1 1 6 0,-2-1-5 0,-2-1 5 0,0-2 0 15,0-1 0-15,2 1 0 0,0-2 0 0,0-1-10 16,-2-2 10-16,-1-2-9 0,-2 1 9 0,-1-6 24 16,-3-2-24-16,2-1 25 0,-1 0-25 0,-1-6 3 15,0-4-3-15,0-1 3 0,2-3-3 0,-4-12-4 16,1-9 4-16,-8 4-3 0,1 0 3 0,8-12 28 15,2-7-28-15,-9 13 28 0,-7 10-28 0,11-32-33 0,-4-19 33 16,4 11-32-16,1 2 32 0,4-1 52 0,-3 2-52 16,-1 6 52-16,-3 1-52 0,-4-10-6 0,-3-8 6 15,0 12-5-15,-1 4 5 0,-3-12 0 0,-1-8 0 0,1 7 1 16,1 1-1-16,1-5-1 0,2-5 1 0,0 5 0 16,-2 4 0-16,5 1 8 0,4-1-8 0,-8-5 8 15,-3-1-8-15,-1-3-15 0,1 0 15 0,-6 2-15 16,-3 0 15-16,5-2 23 0,1-4-23 0,-2 8 24 15,0-1-24-15,-1-8-19 0,1-7 19 0,-2 7-18 16,2 3 18-16,-3-8 35 0,3-5-35 0,-1 8 35 16,-1 3-35-16,4-8-31 0,2-5 31 0,-6 7-31 15,-3 5 31-15,4-12-4 0,1-2 4 0,-1 4-3 16,-3 1 3-16,3-8-9 0,-6-7 9 0,-1 10-8 16,-6 5 8-16,5-8 13 0,2-4-13 0,-5 11 14 15,0 1-14-15,2-8-7 0,0-7 7 0,0 8-6 16,-4 6 6-16,2-11 46 0,-2-2-46 0,2 8 47 0,0 4-47 15,0-20-17-15,-3-15 17 0,1 30-17 0,-2 13 17 16,1-14 31-16,-1-6-31 0,-1 8 31 0,-2 3-31 16,2-13-30-16,1-6 30 0,1 9-30 0,1 3 30 0,-3 0 15 15,-2-7-15-15,2 7 15 0,-4 4-15 0,2-6-17 16,-2-1 17-16,0 6-17 0,-1 0 17 0,-1-3 22 16,1-3-22-16,-1 6 22 0,-3 6-22 15,2-9-26-15,-2 0 26 0,2 9-26 0,1 1 26 0,-4-7 30 16,-3-4-30-16,4 4 30 0,-2 1-30 0,-3-1-38 15,-2-3 38-15,-1 4-38 0,-5 2 38 0,5 0 22 16,1-3-22-16,-4 9 22 0,-3 0-22 0,-5-3-37 16,-4-2 37-16,-1 8-36 0,-2-1 36 0,5 0 2 0,1-1-2 15,-4 10 3-15,-4 6-3 0,4-7-34 0,4-6 34 0,-4 8-33 16,-2 6 33-16,-4 3 5 0,-1 1-5 16,-8-1 6-16,-3 0-6 0,4 3-6 0,-1 3 6 0,1 11-6 15,1 5 6-15,-5-2-2 0,-3 2 2 0,-7 3-1 16,-4 4 1-16,-2 9-34 0,-3 4 34 0,2 8-34 15,-6 1 34-15,-2 10-26 0,-2 6 26 0,0-1-26 16,-4 4 26-16,3 7-4 0,2-2 4 16,-3 11-4-16,-3-1 4 0,-1 9-63 0,-2 3 63 0,0 6-63 15,2 0 63-15,82-21-46 0,0 0 46 0,-110 51-46 16,-16 16 46-16,126-67-222 0,0 0 222 0,-138 88-221 16,-8 15 221-16,-139 87-1150 0</inkml:trace>
  <inkml:trace contextRef="#ctx0" brushRef="#br0" timeOffset="50684.47">28648 5955 908 0,'0'0'0'0,"0"0"0"16,33-5 0-16,-33 5 23 0,0 0-23 0,-12 5 24 16,-20 9-24-16,32-14 55 0,0 0-55 0,-24 9 56 15,0-1-56-15,24-8 1 0,0 0-1 0,-30 12 1 16,-5 0-1-16,35-12 0 0,0 0 0 0,-33 12 0 16,1 4 0-16,32-16 35 0,0 0-35 0,-38 20 36 15,-2 8-36-15,40-28-8 0,0 0 8 0,-41 37-8 16,0 12 8-16,41-49 22 0,0 0-22 0,-41 48 22 15,3 8-22-15,38-56 38 0,0 0-38 0,-49 89 39 16,-7 25-39-16,56-114 31 0,0 0-31 0,-63 118 31 16,-7 6-31-16,70-124 135 0,0 0-135 0,-66 137 135 15,-1 11-135-15,67-148 87 0,0 0-87 0,-57 163 88 0,3 7-88 16,54-170 87-16,0 0-87 0,-56 181 88 0,2 15-88 0,54-196 45 16,0 0-45-16,-56 196 46 0,-4 6-46 0,60-202 7 15,0 0-7-15,-52 196 8 0,6 3-8 16,46-199 31-16,0 0-31 0,-43 204 31 0,4 9-31 0,39-213 15 15,0 0-15-15,-33 206 15 0,0 5-15 0,33-211 35 16,0 0-35-16,-25 208 36 0,6-1-36 0,19-207 0 16,0 0 0-16,-19 211 0 0,0 1 0 0,19-212 34 15,0 0-34-15,-14 206 34 0,0-2-34 0,14-204 26 16,0 0-26-16,-12 197 26 0,1 0-26 0,11-197 0 0,0 0 0 16,-10 188 0-16,1-7 0 0,9-181 12 0,0 0-12 15,-4 182 13-15,6-1-13 0,-2-181 0 0,0 0 0 16,-2 176 0-16,1-4 0 0,1-172 14 0,0 0-14 0,3 175 15 15,4-3-15-15,-7-172 24 0,0 0-24 0,11 163 25 16,-3-2-25-16,-8-161-27 0,0 0 27 0,14 148-27 16,2-8 27-16,-16-140 54 0,0 0-54 0,19 145 55 15,-1-6-55-15,-18-139 0 0,0 0 0 0,23 121 1 16,4-7-1-16,-27-114 10 0,0 0-10 0,35 109 11 16,7-9-11-16,-42-100 36 0,0 0-36 0,55 91 37 15,9-12-37-15,-64-79 1 0,0 0-1 0,68 77 1 16,7-3-1-16,-75-74 2 0,0 0-2 0,81 63 3 15,6-6-3-15,-87-57-1 0,0 0 1 0,94 48 0 16,8-10 0-16,-102-38-8 0,0 0 8 0,96 33-8 16,0-13 8-16,-96-20-40 0,0 0 40 0,108 19-40 15,8-5 40-15,-116-14 19 0,0 0-19 0,106 10 20 0,-1-10-20 16,-105 0-1-16,0 0 1 0,114 0 0 0,3-10 0 16,-117 10 12-16,0 0-12 0,108-14 13 15,-5-12-13-15,-103 26 28 0,0 0-28 0,105-43 28 0,0-15-28 0,-105 58-1 16,0 0 1-16,105-70 0 0,1-11 0 0,-106 81 8 15,0 0-8-15,105-96 8 0,-2-12-8 0,-103 108 3 16,0 0-3-16,100-117 4 0,-6-10-4 0,-94 127 0 16,0 0 0-16,89-151 0 0,-5-22 0 0,-84 173 11 15,0 0-11-15,75-169 11 0,-3-6-11 0,-72 175 1 16,0 0-1-16,75-169 1 0,-4-3-1 0,-71 172 4 0,0 0-4 16,65-170 4-16,-9 0-4 0,-56 170 0 0,0 0 0 15,49-182 1-15,-11-7-1 0,-38 189 0 0,0 0 0 16,37-197 0-16,-7-5 0 0,-30 202-1 0,0 0 1 0,26-210 0 15,0-1 0-15,-26 211 46 0,0 0-46 0,21-218 46 16,-5-5-46-16,-16 223-35 0,0 0 35 0,14-221-35 16,-2-4 35-16,-12 225 42 0,0 0-42 0,4-216 42 15,-3 4-42-15,-1 212-14 0,0 0 14 0,-1-209-13 16,-5 7 13-16,6 202 9 0,0 0-9 0,-8-206 10 16,-5 0-10-16,13 206-13 0,0 0 13 0,-17-210-13 15,-4-3 13-15,21 213 13 0,0 0-13 0,-19-216 14 16,-2-2-14-16,21 218-8 0,0 0 8 0,-19-216-8 15,-2-2 8-15,21 218 3 0,0 0-3 0,-25-206 4 16,1 9-4-16,24 197-17 0,0 0 17 0,-28-184-16 16,-4 11 16-16,32 173 22 0,0 0-22 0,-33-172 22 15,-2 6-22-15,35 166-11 0,0 0 11 0,-44-167-10 16,-3 4 10-16,47 163 9 0,0 0-9 0,-56-146 10 0,-7 14-10 16,63 132-32-16,0 0 32 0,-64-123-32 15,-8 8 32-15,72 115-11 0,0 0 11 0,-78-91-11 0,-8 19 11 16,86 72-37-16,0 0 37 0,-94-55-37 0,-8 22 37 0,102 33-99 15,0 0 99-15,-112-19-99 0,-12 19 99 0,124 0-130 16,0 0 130-16,-124 12-130 0,-5 22 130 16,-124 16-1507-16</inkml:trace>
  <inkml:trace contextRef="#ctx0" brushRef="#br0" timeOffset="79876.23">28419 7426 415 0,'0'0'0'0,"7"3"0"0,4 1 0 0,-11-4 299 16,0 0-299-16,17 5 300 0,6-1-300 0,-23-4 170 16,0 0-170-16,26 8 170 0,9 1-170 0,-35-9 96 15,0 0-96-15,42 15 97 0,7 1-97 0,-49-16 77 16,0 0-77-16,63 12 77 0,7 0-77 0,-70-12 86 16,0 0-86-16,94 8 86 0,18 1-86 0,-112-9 15 0,0 0-15 15,106 12 15-15,1 3-15 0,-107-15 19 0,0 0-19 16,101 11 20-16,-1-3-20 0,-100-8 4 0,0 0-4 15,87 7 4-15,-7 3-4 0,-80-10 29 0,0 0-29 16,72 7 29-16,-12-2-29 0,-60-5-1 0,0 0 1 0,48 11 0 16,-13-5 0-16,-35-6 6 0,0 0-6 0,21 6 6 15,-15-3-6-15,-6-3 9 0,0 0-9 0,0 0 9 16,0 0-9-16,0 0 44 0,0 0-44 0,-34 2 45 16,-22 1-45-16,56-3 0 0,0 0 0 0,-68 4 0 15,-12-1 0-15,80-3 16 0,0 0-16 0,-108 5 17 16,-25 2-17-16,133-7 1 0,0 0-1 0,-131 3 2 15,-5 6-2-15,136-9 45 0,0 0-45 0,-126 3 46 16,3 3-46-16,123-6 21 0,0 0-21 0,-113 3 21 16,6-3-21-16,107 0 53 0,0 0-53 0,-94-3 53 15,8-1-53-15,86 4 47 0,0 0-47 0,-61-5 47 16,19-2-47-16,42 7 0 0,0 0 0 0,-29-8 1 16,11-1-1-16,18 9 28 0,0 0-28 0,0-12 28 0,14 0-28 15,-14 12-43-15,0 0 43 0,33-15-42 0,20-1 42 16,-53 16 2-16,0 0-2 0,71-17 2 0,18 1-2 15,-89 16-5-15,0 0 5 0,95-10-5 0,10 5 5 0,-105 5 22 16,0 0-22-16,108-7 23 0,7 5-23 0,-115 2-9 16,0 0 9-16,109 2-8 0,-3 5 8 0,-106-7 1 15,0 0-1-15,105 5 2 0,-2 2-2 0,-103-7-6 16,0 0 6-16,91 9-6 0,-11-1 6 0,-80-8 32 16,0 0-32-16,68 11 32 0,-12 1-32 0,-56-12-21 0,0 0 21 15,40 8-21-15,-13-1 21 0,-27-7 7 16,0 0-7-16,15 5 7 0,-11-1-7 0,-4-4 39 0,0 0-39 15,-7 3 40-15,-12-3-40 0,19 0-8 0,0 0 8 0,-42 3-8 16,-19 3 8-16,61-6 7 0,0 0-7 0,-96 5 8 16,-29 5-8-16,125-10 0 0,0 0 0 0,-122 12 0 15,-11 2 0-15,133-14 33 0,0 0-33 0,-127 15 33 16,1 1-33-16,126-16 69 0,0 0-69 0,-94 15 69 16,19-3-69-16,75-12 0 0,0 0 0 0,-53 9 0 15,23-6 0-15,30-3 11 0,0 0-11 0,-19-2 11 16,16-4-11-16,3 6 46 0,0 0-46 0,21-11 46 15,19-2-46-15,-40 13-21 0,0 0 21 0,80-23-21 16,32-3 21-16,-112 26 0 0,0 0 0 0,122-24 0 16,20-5 0-16,-142 29 0 0,0 0 0 0,141-24 0 15,8 2 0-15,-149 22 5 0,0 0-5 0,140-10 5 16,-7 4-5-16,-133 6-1 0,0 0 1 0,111 6 0 0,-15 2 0 16,-96-8 4-16,0 0-4 0,74 14 4 0,-20 7-4 15,-54-21 0-15,0 0 0 0,33 15 0 0,-19 0 0 16,-14-15 2-16,0 0-2 0,-17 23 2 0,-27 2-2 0,44-25 0 15,0 0 0-15,-73 26 0 0,-27 2 0 0,100-28 0 16,0 0 0-16,-114 27 0 0,-17 1 0 0,131-28 18 16,0 0-18-16,-136 24 18 0,-11 3-18 0,147-27 1 15,0 0-1-15,-132 21 1 0,2-2-1 0,130-19 10 16,0 0-10-16,-101 12 10 0,17-9-10 0,84-3 1 16,0 0-1-16,-51-15 1 0,29-9-1 0,22 24-164 0,0 0 164 15,33-37-163-15,46-9 163 0,32-35-1868 16</inkml:trace>
  <inkml:trace contextRef="#ctx0" brushRef="#br0" timeOffset="81307.28">13745 7335 1065 0,'0'0'0'0,"0"0"0"0,42 4 0 0,-28-4 61 15,-6 0-61-15,-8 0 61 0,0 0-61 0,0 0 105 16,-8 8-105-16,8-8 106 0,0 0-106 0,0 0 184 0,0 0-184 15,0 0 184-15,0 0-184 0,8 4 140 0,1 4-140 16,12 8 141-16,5 8-141 0,-26-24 75 0,0 0-75 16,35 27 75-16,11 1-75 0,-46-28 82 0,0 0-82 0,47 24 82 15,5 0-82-15,-52-24 67 0,0 0-67 16,53 17 67-16,6-7-67 0,-59-10 69 0,0 0-69 0,61 3 70 16,4-6-70-16,-65 3 22 0,0 0-22 0,70-12 22 15,10-10-22-15,-80 22 22 0,0 0-22 0,49-14 23 16,-16 0-23-16,-33 14 45 0,0 0-45 0,26-10 45 15,-8 0-45-15,-18 10 7 0,0 0-7 0,12-5 7 16,-5-2-7-16,-7 7 12 0,0 0-12 0,-7-6 13 16,-10 3-13-16,17 3 9 0,0 0-9 0,-33 0 10 15,-13 0-10-15,46 0-1 0,0 0 1 0,-51 0-1 16,-4 0 1-16,55 0 31 0,0 0-31 0,-60 3 31 16,-1-1-31-16,61-2-22 0,0 0 22 0,-63 7-22 0,-2 2 22 15,65-9 22-15,0 0-22 0,-73 15 22 0,-6 9-22 16,79-24 13-16,0 0-13 0,-55 16 13 0,16-4-13 15,39-12 1-15,0 0-1 0,-30 6 2 0,9 0-2 16,21-6 2-16,0 0-2 0,-14 3 2 0,9-6-2 0,5 3 0 16,0 0 0-16,9-6 0 0,10-4 0 0,-19 10 0 15,0 0 0-15,37-12 0 0,10-5 0 0,-47 17 13 16,0 0-13-16,52-15 13 0,10-1-13 0,-62 16 1 16,0 0-1-16,83-19 2 0,19 2-2 0,-102 17 17 15,0 0-17-15,101-15 17 0,4-1-17 0,-105 16 8 16,0 0-8-16,94-8 9 0,-6-1-9 0,-88 9 0 0,0 0 0 15,80-3 0-15,-7 3 0 0,-73 0 15 0,0 0-15 16,69 3 15-16,-8 0-15 0,-61-3 15 0,0 0-15 16,38 6 15-16,-22-3-15 0,-16-3 0 0,0 0 0 0,14 2 0 15,-5 5 0-15,-9-7 46 0,0 0-46 0,-14 12 46 16,-14 3-46-16,28-15-11 0,0 0 11 0,-41 15-11 16,-14 1 11-16,55-16 19 0,0 0-19 0,-84 17 20 15,-21-5-20-15,9-5-33 0,0-5 33 0,14 5-33 16,10-1 33-16,12 3 3 0,6 3-3 0,14-7 4 15,10-1-4-15,-8 1 0 0,0-2 0 0,-1 1 0 16,1-4 0-16,3 5-5 0,3 5 5 0,6-7-5 16,5-3 5-16,0 4-3 0,7 1 3 0,2-1-3 15,7-4 3-15,5 0-12 0,-7 1 12 0,7-1-12 16,0 0 12-16,0 0-24 0,0 0 24 0,21 0-23 16,12 0 23-16,5-1 5 0,11-6-5 0,-2 1 5 15,1 0-5-15,2-1 13 0,4-2-13 0,2-3 14 16,2-2-14-16,7-1-1 0,5 0 1 0,5-8-1 0,9-1 1 15,-2 4 1-15,-5-4-1 0,1 3 2 0,1 6-2 16,-79 15-269-16,0 0 269 0,98-19-268 0,12 3 268 0,98-16-1799 16</inkml:trace>
  <inkml:trace contextRef="#ctx0" brushRef="#br0" timeOffset="86781.92">9997 7112 1737 0,'0'0'0'0,"0"0"0"15,0 0 0-15,0 0 278 0,0 0-278 0,0 0 279 16,0 0-279-16,0 0 196 0,0 0-196 0,0 0 196 16,0 0-196-16,0 0 119 0,0 0-119 0,0 0 119 15,0 0-119-15,0 0 67 0,0 0-67 0,0 0 68 0,12 38-68 16,-12-38 46-16,0 0-46 0,13 38 46 0,-1 13-46 15,-12-51 0-15,0 0 0 0,17 60 0 0,4 10 0 0,-21-70 63 16,0 0-63-16,40 88 64 0,13 15-64 16,-53-103 27-16,0 0-27 0,66 93 27 0,13-9-27 0,-79-84 2 15,0 0-2-15,77 86 2 0,-4-11-2 0,-73-75 9 16,0 0-9-16,79 65 10 0,3-6-10 0,-82-59 43 16,0 0-43-16,89 51 43 0,2-5-43 0,-91-46-13 15,0 0 13-15,82 50-13 0,-5-2 13 0,-77-48 0 16,0 0 0-16,77 50 0 0,1 1 0 0,-78-51 53 15,0 0-53-15,77 52 53 0,0-1-53 0,-77-51-1 0,0 0 1 16,58 42-1-16,-13-10 1 0,-45-32 8 0,0 0-8 16,35 26 9-16,-9-11-9 0,-26-15 0 0,0 0 0 15,18 12 0-15,-6-3 0 0,-12-9 34 0,0 0-34 16,9 3 35-16,-4 1-35 0,-5-4 17 0,0 0-17 0,0 0 17 16,7 5-17-16,-7-5 0 0,0 0 0 0,0 0 0 15,0 0 0-15,0 0 0 0,0 0 0 0,-12-5 0 16,-6-2 0-16,18 7-36 0,0 0 36 0,-33-12-36 15,-7 0 36-15,40 12-12 0,0 0 12 0,-47-15-12 16,-9 3 12-16,56 12 5 0,0 0-5 0,-54-12 5 16,5 1-5-16,49 11-5 0,0 0 5 0,-44-5-5 15,7 0 5-15,11 3-31 0,7 4 31 0,7-4-31 16,3 1 31-16,9 1-26 0,0 0 26 0,0 0-25 16,-9-4 25-16,9 4 0 0,0 0 0 0,0 0 0 15,18 0 0-15,-6 0 5 0,7 0-5 0,-3-5 5 0,1 2-5 16,1-6-16-16,3 2 16 0,5-5-15 0,0-7 15 15,0 4 45-15,-3-2-45 0,-4 1 46 0,-8 1-46 0,1-2-7 16,0 1 7-16,-3-5-6 0,-5-1 6 0,-4 22 13 16,0 0-13-16,5-20 14 0,-5-8-14 0,3 4 12 15,-6 0-12-15,3 12 13 0,3 5-13 0,-3 2 0 16,0 2 0-16,0 3 0 0,0 0 0 0,0 0-9 16,6 5 9-16,2 17-8 0,6 7 8 0,-2 7 0 15,4 5 0-15,-7 4 1 0,1-4-1 0,-1 2 13 16,0 4-13-16,-2-18 13 0,-2-5-13 0,-5-24-83 15,0 0 83-15,12 31-82 0,2-4 82 0,13 31-2458 16</inkml:trace>
  <inkml:trace contextRef="#ctx0" brushRef="#br0" timeOffset="88037.7">9552 15436 1278 0,'0'0'0'0,"0"0"0"15,0 0 0-15,0 0 279 0,0 0-279 0,0 0 280 16,-9 22-280-16,9-22 280 0,0 0-280 0,-9 12 281 16,-3 0-281-16,12-12 205 0,0 0-205 0,-12 12 206 15,-6-5-206-15,18-7 141 0,0 0-141 0,-8 7 141 16,-1-2-141-16,9-5 3 0,0 0-3 0,0 0 4 15,0 0-4-15,0 0 42 0,0 0-42 0,9-12 43 0,4-7-43 16,-13 19 39-16,0 0-39 0,20-36 40 0,2-12-40 16,-22 48-13-16,0 0 13 0,30-57-12 0,9-6 12 15,-39 63 37-15,0 0-37 0,61-95 38 0,21-23-38 16,-82 118-7-16,0 0 7 0,85-112-6 0,6-3 6 0,-91 115 6 16,0 0-6-16,89-120 7 0,4 0-7 0,-93 120 27 15,0 0-27-15,98-108 27 0,1 8-27 0,-99 100-38 16,0 0 38-16,86-99-37 0,-9 1 37 0,-77 98 56 15,0 0-56-15,70-87 57 0,-6 9-57 0,-64 78-3 16,0 0 3-16,65-73-2 0,-2 6 2 0,-63 67 1 16,0 0-1-16,61-59 2 0,-8 9-2 0,-53 50 3 0,0 0-3 15,41-37 3-15,-14 11-3 0,-27 26 0 0,0 0 0 16,31-31 0-16,-1 2 0 0,-30 29 26 0,0 0-26 0,21-19 26 16,-9 7-26-16,-12 12-30 0,0 0 30 0,21-21-30 15,-2 1 30-15,-19 20 44 0,0 0-44 0,18-17 45 16,-3 1-45-16,-15 16-49 0,0 0 49 0,14-13-49 15,2 0 49-15,-16 13 48 0,0 0-48 0,11-12 49 16,-1 4-49-16,-10 8-1 0,0 0 1 0,5-7 0 16,1 2 0-16,-6 5 0 0,0 0 0 0,0 0 1 15,8-7-1-15,-8 7 5 0,0 0-5 0,0 0 5 16,0-12-5-16,0 12 2 0,0 0-2 16,-8-5 3-16,-6-2-3 0,14 7-13 0,0 0 13 0,-18-3-12 15,-8-1 12-15,26 4 13 0,0 0-13 0,-26-2 13 16,-4 1-13-16,30 1-17 0,0 0 17 0,-30-2-16 15,1 0 16-15,29 2 25 0,0 0-25 0,-35-1 26 16,0-3-26-16,35 4-20 0,0 0 20 0,-34 0-19 16,-4 0 19-16,38 0-7 0,0 0 7 0,-31 4-7 0,-4 2 7 15,35-6 9-15,0 0-9 0,-25 6 9 0,8-3-9 0,17-3-34 16,0 0 34-16,-12 3-34 0,3-1 34 0,9-2 33 16,0 0-33-16,0 0 33 0,0 0-33 15,0 0-18-15,0 0 18 0,17-5-18 0,13-9 18 16,-30 14 1-16,0 0-1 0,33-12 2 0,2-1-2 15,-35 13 41-15,0 0-41 0,35-18 42 0,0 3-42 0,-35 15-7 16,0 0 7-16,38-16-6 0,1 3 6 0,-39 13 22 0,0 0-22 16,33-9 23-16,-2 4-23 0,-31 5-26 0,0 0 26 15,30-3-25-15,-4 6 25 0,-26-3 36 0,0 0-36 0,21 7 37 16,-3 7-37-16,-18-14 9 0,0 0-9 16,12 25 10-16,-10 11-10 0,-2-36-2 0,0 0 2 0,-2 47-2 15,-7 9 2-15,9-56 23 0,0 0-23 0,-10 64 24 16,-4 8-24-16,14-72-143 0,0 0 143 0,-12 84-142 15,-2 7 142-15,-13 81-2429 0</inkml:trace>
  <inkml:trace contextRef="#ctx0" brushRef="#br0" timeOffset="89123.24">9354 10464 1155 0,'0'0'0'0,"-17"3"0"15,-13 4 0-15,7-2 367 0,2 2-367 0,4-3 367 16,1-3-367-16,2-1 271 0,5-1-271 0,1 1 271 16,-1-4-271-16,2 4 188 0,2-5-188 0,5 5 188 15,-9-4-188-15,9 4 73 0,0 0-73 0,0 0 73 16,0 0-73-16,0 0 20 0,0 0-20 0,0 0 20 15,9-3-20-15,-1 0 19 0,5-1-19 0,18 2 20 0,20-1-20 16,1 6 48-16,8 1-48 0,-8 1 49 0,-1 2-49 16,5 5 60-16,-4 3-60 0,9 3 61 0,7 2-61 15,11 4 45-15,14 2-45 0,-24-14 45 0,-9-7-45 16,5 7 72-16,3 4-72 0,19 1 72 0,7 5-72 0,-8-5 2 16,-7 2-2-16,1-10 2 0,2-6-2 0,-3 4 6 15,-1-2-6-15,-15-1 6 0,-10-4-6 0,3 0 44 16,-2-4-44-16,-7-3 44 0,-3-1-44 0,3 2-1 15,2 3 1-15,-20-4 0 0,-13 4 0 0,7-2 7 16,1-1-7-16,4-4 7 0,2-4-7 0,-6 8-3 16,-1-3 3-16,-9 2-3 0,-7 0 3 0,2 6 5 0,-6-5-5 15,-3 6 5-15,0 0-5 0,0 0 32 0,0 0-32 16,0 0 33-16,0 0-33 0,0 0-4 0,0 0 4 16,0 0-3-16,0 0 3 0,0 0 0 0,-3 12 0 15,-2-5 0-15,1-2 0 0,1 6 0 0,-1 1 0 16,2 1 0-16,-1 1 0 0,-2 0-9 0,-4 3 9 0,5-5-9 15,-1-2 9-15,2 2-1 0,-3 0 1 0,-1 0-1 16,-1 2 1-16,-5 0-34 0,-1-2 34 0,-3-2-33 16,-4 0 33-16,-2-1-10 0,-5-4 10 0,0 0-10 15,0-3 10-15,0 2 2 0,-5-4-2 0,7 0 2 16,-4-4-2-16,8 2-37 0,1 1 37 0,3-1-37 16,9 0 37-16,-3 1 22 0,0-3-22 0,3 1 22 15,4-1-22-15,5 4-8 0,-9-5 8 0,9 5-7 16,0 0 7-16,0 0-51 0,0 0 51 0,0 0-50 15,0 0 50-15,0 0 11 0,0 0-11 0,0 0 11 16,11-7-11-16,1 2-38 0,5-2 38 0,-1 2-38 0,-2 0 38 16,11 1 58-16,1 1-58 0,-9 3 59 15,-3-3-59-15,7-3 3 0,5 0-3 0,-5 0 3 0,-7 3-3 16,7-7-1-16,4-1 1 0,-8-1 0 0,-6 0 0 16,5-5 43-16,-3 0-43 0,-2-7 43 0,-6-7-43 0,0 7-3 15,-1 4 3-15,-2-3-3 0,-4 3 3 0,-2 1 1 16,-1 2-1-16,2 5 2 0,-1 5-2 0,4 7-2 15,-9-5 2-15,9 5-2 0,0 0 2 0,0 0-22 16,4 13 22-16,-1 10-22 0,1 4 22 0,1 4 1 16,0 8-1-16,2-3 2 0,2-1-2 0,0-1 1 15,0-1-1-15,-1-4 1 0,-2-5-1 0,1 5 0 16,1 0 0-16,-2-15 0 0,-3-11 0 0,2 6-39 0,4-7 39 16,-9-2-39-16,9 0 39 0,-4-2-715 0,4 2 715 15,3-15-715-15,4-6 715 0,10-13-1272 0</inkml:trace>
  <inkml:trace contextRef="#ctx0" brushRef="#br0" timeOffset="94137.22">31166 9453 942 0,'0'0'0'0,"21"-10"0"0,13-6 0 16,-27 11 243-16,-12 2-243 0,-19 8 244 0,-18 7-244 15,9-2 161-15,-1-1-161 0,10-3 161 0,5 0-161 0,1-3 134 16,4 1-134-16,2-3 134 0,3 1-134 0,2 0 96 16,2 1-96-16,5-3 97 0,-7 0-97 0,7 0 106 15,0 0-106-15,0 0 106 0,9-3-106 0,0-1 29 16,3 3-29-16,4-6 29 0,5-2-29 0,3 0 45 15,2 1-45-15,4 1 45 0,3-5-45 0,2 3 39 0,2-1-39 16,1-2 40-16,1-3-40 0,3-2 8 0,3-6-8 16,2 1 8-16,4 0-8 0,-2 1 48 0,-2-5-48 15,-3 6 49-15,-8 2-49 0,3 5-2 0,-4 2 2 16,-2-1-1-16,-3 2 1 0,-4 2 11 0,-4 2-11 16,-1 3 11-16,-3-4-11 0,-4 5 5 0,-4 1-5 0,-1-1 5 15,-2 2-5-15,-7 0 13 0,9 3-13 0,-9-3 14 16,0 0-14-16,0 0 1 0,0 0-1 0,0 0 1 15,-11 9-1-15,11-9-9 0,0 0 9 0,-7 5-9 16,-3 2 9-16,10-7 0 0,0 0 0 0,-11 9 0 16,1-3 0-16,10-6 0 0,0 0 0 0,-11 9 0 15,-1-6 0-15,12-3-2 0,0 0 2 0,-10 2-1 16,-1-2 1-16,11 0-52 0,0 0 52 0,-10-3-51 16,-1-6 51-16,11 9-56 0,0 0 56 0,-8-8-55 15,-1-4 55-15,9 12-25 0,0 0 25 0,-7-9-24 16,0-5 24-16,7 14-44 0,0 0 44 0,-7-10-43 15,-2 3 43-15,9 7-1 0,0 0 1 0,-7-7-1 16,-2 2 1-16,9 5-29 0,0 0 29 0,-8-5-29 0,-1 2 29 16,9 3 22-16,0 0-22 0,-9 0 22 0,-1 0-22 15,10 0-2-15,0 0 2 0,-9 0-2 0,2 0 2 0,7 0-5 16,0 0 5-16,0 0-4 0,0 0 4 16,0 0 11-16,0 0-11 0,0 0 11 0,9 0-11 0,-9 0 40 15,0 0-40-15,8 0 40 0,3 0-40 0,-11 0-2 16,0 0 2-16,16 0-1 0,1 1 1 0,-17-1 47 15,0 0-47-15,21 4 47 0,2 3-47 0,-23-7 3 16,0 0-3-16,24 5 4 0,1 5-4 0,-25-10 28 16,0 0-28-16,22 15 28 0,-2 3-28 0,-20-18 31 0,0 0-31 15,12 24 31-15,-5 6-31 0,-7-30 0 0,0 0 0 16,3 37 0-16,-6 2 0 0,3-39-1 0,0 0 1 16,-4 33-1-16,-3 1 1 0,7-34-359 0,0 0 359 0,-3 29-359 15,1-5 359-15,-3 31-1366 0</inkml:trace>
  <inkml:trace contextRef="#ctx0" brushRef="#br0" timeOffset="95488.48">28936 11133 1222 0,'0'0'0'0,"0"0"0"0,0 0 0 0,0 0 279 16,0 0-279-16,0 0 279 0,0 0-279 0,0 0 233 15,0 0-233-15,0 0 233 0,0 0-233 0,0 0 194 16,0 0-194-16,0 0 195 0,-19-7-195 0,19 7 84 16,0 0-84-16,-10-1 85 0,-3-3-85 0,1 4 64 15,0 4-64-15,12-4 65 0,-5 6-65 0,5-6 64 0,0 0-64 16,3 18 65-16,6 6-65 0,-9-24 1 0,0 0-1 16,2 29 1-16,-2 8-1 0,0-37 55 0,0 0-55 15,-4 49 56-15,-3 2-56 0,7-51 9 0,0 0-9 16,2 55 9-16,3 5-9 0,-5-60 21 15,0 0-21-15,18 52 21 0,9-8-21 0,-27-44 1 0,0 0-1 16,34 34 1-16,6-11-1 0,-40-23 39 0,0 0-39 16,44 13 39-16,3-13-39 0,-47 0 35 0,0 0-35 0,50-15 36 15,5-16-36-15,-55 31 8 0,0 0-8 0,57-50 8 16,6-15-8-16,-63 65 0 0,0 0 0 0,46-60 0 16,-10 0 0-16,-36 60 0 0,0 0 0 0,19-39 1 15,-13 6-1-15,-6 33 2 0,0 0-2 0,-9-34 2 16,-12 1-2-16,21 33 1 0,0 0-1 0,-35-31 2 15,-16 2-2-15,51 29-4 0,0 0 4 0,-66-19-3 16,-16 10 3-16,26 11-44 0,12 12 44 0,16-12-43 16,16-6 43-16,12 4 0 0,0 0 0 0,-33 19 0 0,-9 14 0 15,42-33-92-15,0 0 92 0,-30 34-92 0,4 6 92 16,26-40-300-16,0 0 300 0,-5 39-300 0,14 0 300 16,-6 40-1764-16</inkml:trace>
  <inkml:trace contextRef="#ctx0" brushRef="#br0" timeOffset="96692.24">29008 13474 1031 0,'0'0'0'0,"0"0"0"16,0 0 0-16,0 0 309 0,-11 2-309 0,11-2 310 15,0 0-310-15,0 0 230 0,-7-2-230 0,7 2 230 16,0 0-230-16,0 0 128 0,-7 5-128 0,7-5 128 16,-5 7-128-16,0 0 96 0,-2 1-96 0,2 3 96 15,-1 2-96-15,1 5 59 0,0 4-59 0,0-1 60 0,1 1-60 16,-5 2 35-16,-1 2-35 0,1-1 35 0,2-1-35 16,-1 2 4-16,-3 0-4 0,4-2 5 0,0-2-5 15,0-3 5-15,-2-3-5 0,6-1 5 0,3-6-5 16,0-1 12-16,0-1-12 0,0-7 13 0,7 5-13 15,-7-5 13-15,0 0-13 0,7-3 14 0,3-4-14 0,3-3 15 16,1-4-15-16,1-3 16 0,1-6-16 0,0 5 4 16,-1-7-4-16,-1 1 5 0,-1 0-5 0,-5 2-2 15,-1 2 2-15,0-3-1 0,0 1 1 0,-1 5 12 16,-1 3-12-16,0-1 13 0,2 1-13 0,-3 4-9 0,-4 3 9 16,3 2-9-16,1-4 9 0,-4 9 3 0,0 0-3 15,0 0 4-15,0 0-4 0,0 0 22 0,0 0-22 16,0 0 23-16,0 0-23 0,1 9 43 0,3 4-43 15,-2 1 43-15,-1 3-43 0,1 9 50 0,-2 6-50 16,2-4 51-16,-2-2-51 0,0-1 37 0,0 1-37 0,3-4 37 16,4-4-37-16,-2 1 40 0,-1-1-40 0,1-2 41 15,0-2-41-15,1-2 9 0,-3 0-9 0,1-2 10 16,-1-2-10-16,-1 5-2 0,0-7 2 0,1 1-1 16,1 0 1-16,-4-7-2 0,7 9 2 0,-7-9-2 15,3 7 2-15,-3-7 19 0,0 0-19 0,0 0 20 16,0 0-20-16,0 0-1 0,-3 6 1 0,3-6-1 15,-6 9 1-15,6-9 5 0,-14 12-5 0,6-9 6 16,-1 6-6-16,-2-4-4 0,-2 2 4 0,2 2-3 16,-1 1 3-16,-2 2-4 0,-4 0 4 0,4 0-3 15,0 2 3-15,2-6 1 0,0-1-1 0,3 0 2 16,2-2-2-16,7-5-7 0,-7 0 7 0,7 0-7 0,7-5 7 16,4-5-3-16,3-2 3 0,3 0-3 0,6-4 3 15,-2 2-13-15,2-3 13 0,4 0-13 0,3-3 13 16,0-1-4-16,0 0 4 0,5 3-4 0,1-5 4 0,8 3 18 15,3 1-18-15,-1 2 19 0,-3 3-19 0,-3 0-8 16,-3 2 8-16,-4 4-7 0,-3-3 7 0,-2 3-189 16,-4 1 189-16,-1-2-188 0,-5-1 188 0,23-9-2065 15</inkml:trace>
  <inkml:trace contextRef="#ctx0" brushRef="#br0" timeOffset="102022.92">20962 6546 1031 0,'0'0'0'0,"0"0"0"0,11-6 0 16,-11 6 208-16,7-3-208 0,-7 3 209 0,8-3-209 0,1-1 191 16,0 1-191-16,5 1 192 0,3 2-192 15,6 0 172-15,3 3-172 0,4 3 172 0,5-6-172 16,0 3 82-16,0 2-82 0,0 2 83 0,-2-3-83 0,2 1 18 15,-2 2-18-15,2-6 19 0,2 3-19 0,3-1 40 16,2-3-40-16,3-3 40 0,-3-2-40 0,0 1 46 16,-3 4-46-16,-4-3 46 0,-2 3-46 0,-5 0-4 15,-4 3 4-15,-6-3-3 0,-8 0 3 0,1 4 45 16,-3-4-45-16,-8 0 45 0,9 1-45 0,-9-1-5 0,0 0 5 16,0 0-4-16,0 0 4 0,0 0 3 0,-5 11-3 15,5-11 4-15,-14 8-4 0,-2 1-45 0,-5-2 45 16,-14 5-45-16,-12 0 45 0,0-4 3 0,-2 1-3 15,2-2 4-15,0-7-4 0,1 3-9 16,2-6 9-16,13 3-9 0,10 0 9 0,-7 0-6 0,-3 0 6 0,-4-6-5 16,-5 3 5-16,5 0-3 0,3-4 3 0,9 5-3 15,9-5 3-15,-1 4 2 0,2-2-2 0,7 1 2 16,2 1-2-16,4 3-10 0,0 0 10 0,0 0-10 16,5-5 10-16,4 1 33 0,0 1-33 0,10 1 34 15,5 0-34-15,4 2 0 0,4 2 0 0,1 0 0 16,-2 1 0-16,3 1 7 0,-3 1-7 0,2-2 8 15,2-6-8-15,4 1 68 0,3-1-68 0,1-1 69 16,-1-3-69-16,2 2 5 0,0-3-5 0,-6-1 6 16,-1 2-6-16,-4-1 8 0,-2 4-8 0,-1-3 9 15,-4 5-9-15,-1-1 10 0,-4 0-10 0,-6-1 10 0,-4 2-10 16,-2 4 0-16,-2 2 0 0,-7-4 1 0,7 0-1 16,-7 0 53-16,-13 3-53 0,13-3 53 0,-8 5-53 15,-1 2-17-15,-5-3 17 0,-9 11-17 0,-12 7 17 16,-3 1-5-16,-6-3 5 0,-5-1-4 0,-5-2 4 0,0-3-3 15,-2-2 3-15,9-2-3 0,0-3 3 0,1 2-15 16,1-2 15-16,15-2-14 0,13 2 14 0,-15-4 0 16,-5 0 0-16,11 3 0 0,4-3 0 0,-5 2-37 15,-2-1 37-15,15-1-37 0,10-3 37 0,-5 2 2 16,2-2-2-16,7 0 3 0,0 0-3 0,0 0-34 0,16 1 34 16,3-1-33-16,9 0 33 0,0 0 47 0,6-1-47 15,2-1 47-15,4-1-47 0,2-1 5 0,4-1-5 16,-1 2 5-16,2-3-5 0,1 3 12 0,4 0-12 15,-5-1 13-15,-1-1-13 0,-5 2 58 0,-2-1-58 16,-1 1 59-16,-3 1-59 0,-3 2 1 0,-3 0-1 16,-6 0 1-16,-4 0-1 0,-1 5 0 0,-2-1 0 0,-8-4 1 15,-4 3-1-15,-4-3 14 0,0 5-14 0,0-5 15 16,0 0-15-16,0 0 3 0,0 0-3 0,-19 10 3 16,-13 8-3-16,-1-6 0 0,-4-4 0 0,13 2 1 15,6-4-1-15,-15-3-1 0,-5 1 1 0,-10-4 0 16,-6 0 0-16,4 0-15 0,2-4 15 0,14 4-14 15,7-3 14-15,1-3 3 0,2 3-3 0,10 3 4 16,7-3-4-16,-2-1-41 0,4 1 41 0,5 3-41 16,0 0 41-16,8-2 28 0,6 2-28 0,11-3 28 15,6 3-28-15,6-4 33 0,1 4-33 0,4 0 33 0,4-2-33 16,-4-1 41-16,1 0-41 0,1-4 42 16,-2-2-42-16,0 1 36 0,0-4-36 0,0 0 37 0,2-4-37 15,-4 1 4-15,0 3-4 0,-3 6 4 0,-4 0-4 16,-5 2-267-16,-7 1 267 0,-6 3-267 0,-4 0 267 15,17 0-1815-15</inkml:trace>
  <inkml:trace contextRef="#ctx0" brushRef="#br0" timeOffset="108686.78">19792 8403 707 0,'0'0'0'0,"-32"24"0"0,-25 15 0 15,20-11 196-15,7-11-196 0,11-5 196 0,10-5-196 16,9-7 55-16,0 0-55 0,16-9 56 0,7-3-56 16,19-19 48-16,8-15-48 0,20-13 49 0,16-14-49 0,8 1 37 15,14-7-37-15,-1-6 37 0,7-5-37 0,10 2-4 16,10 2 4-16,-5-3-3 0,-1-2 3 0,-128 91 1 15,0 0-1-15,178-115 1 0,35-19-1 0,-213 134-128 16,0 0 128-16,213-135-128 0,9-8 128 0,-222 143-73 16,0 0 73-16,191-108-73 0,-18 17 73 0,-173 91-45 15,0 0 45-15,127-62-45 0,-34 26 45 0,-93 36-29 0,0 0 29 16,59-20-29-16,-32 20 29 0,-27 0-3 0,0 0 3 16,-6 27-3-16,-32 21 3 0,38-48-7 0,0 0 7 15,-82 86-7-15,-42 34 7 0,124-120 40 0,0 0-40 16,-159 155 41-16,-37 32-41 0,196-187 38 0,0 0-38 15,-211 206 38-15,-25 24-38 0,236-230 169 0,0 0-169 0,-224 223 170 16,0 3-170-16,224-226 125 0,0 0-125 0,-174 179 125 16,29-28-125-16,145-151 93 0,0 0-93 0,-107 125 93 15,30-29-93-15,77-96 73 0,0 0-73 0,-35 57 73 16,32-35-73-16,3-22 105 0,0 0-105 0,37-33 106 16,36-42-106-16,-73 75 44 0,0 0-44 0,120-110 44 15,46-41-44-15,-166 151 35 0,0 0-35 0,203-173 36 16,38-33-36-16,-241 206 1 0,0 0-1 0,252-203 2 15,19-11-2-15,-271 214 35 0,0 0-35 0,248-187 35 16,-11 12-35-16,-237 175-1 0,0 0 1 0,201-155 0 16,-30 21 0-16,-171 134 12 0,0 0-12 0,119-89 12 15,-47 38-12-15,-72 51-32 0,0 0 32 0,40-31-32 0,-35 31 32 16,-5 0 7-16,0 0-7 0,-61 55 7 0,-51 41-7 16,112-96-20-16,0 0 20 0,-155 142-20 0,-51 37 20 0,206-179 7 15,0 0-7-15,-241 218 8 0,-39 39-8 0,280-257-1 16,0 0 1-16,-283 275-1 0,-23 23 1 0,306-298 0 15,0 0 0-15,-272 289 1 0,18-3-1 0,254-286-1 16,0 0 1-16,-195 222-1 0,43-51 1 0,64-61 8 16,55-53-8-16,9-23 8 0,31-32-8 0,-2 6 51 15,12-6-51-15,25-16 51 0,23-12-51 0,3-13 44 16,11-16-44-16,8-14 45 0,9-13-45 0,-96 82 0 16,0 0 0-16,164-134 1 0,50-37-1 0,-26 23 2 0,3-1-2 15,-18 13 2-15,-13 13-2 0,-160 123 17 0,0 0-17 16,201-143 17-16,25-8-17 0,-59 31 0 0,-32 17 0 15,-25 33 1-15,-28 22-1 0,-82 48 0 0,0 0 0 0,74-33 1 16,-15 19-1-16,-22 16-2 0,-20 15 2 0,-19 23-1 16,-22 20 1-16,24-60-12 0,0 0 12 0,-79 111-12 15,-48 40 12-15,-13 0 0 0,-26 12 0 0,5 11 0 16,-3 4 0-16,-5 16-1 0,-4 5 1 0,-2 0-1 16,0 2 1-16,13-7 0 0,10-5 0 0,17-28 0 15,16-22 0-15,13 2 35 0,11-9-35 0,13-29 35 16,11-22-35-16,20-18 58 0,14-23-58 0,18-16 58 15,14-18-58-15,5-6 1 0,14 6-1 0,26-29 1 16,26-15-1-16,8-23 39 0,11-20-39 0,17-12 39 16,15-11-39-16,7-20 29 0,12-18-29 0,7 1 29 15,13-2-29-15,13-11-11 0,13-9 11 0,-13 9-10 0,-4 3 10 16,-13 15 5-16,-13 14-5 0,-7 11 6 0,-7 8-6 16,-125 103-2-16,0 0 2 0,117-91-1 0,-5 15 1 15,-35 31-35-15,-30 30 35 0,-21 3-35 0,-17 12 35 0,-5 9 0 16,-17 11 0-16,-18 47 0 0,-20 36 0 0,-24 9-4 15,-17 18 4-15,-11-6-3 0,-11 6 3 0,-22 25-3 16,-22 20 3-16,-9 15-3 0,-11 9 3 0,-9 14-11 16,-6 14 11-16,13-11-10 0,9 5 10 0,2-3 16 15,3 0-16-15,12-27 17 0,12-18-17 0,18-13-15 16,16-16 15-16,23-21-15 0,15-20 15 0,12-22 1 16,14-21-1-16,22-24 2 0,18-22-2 0,8-4-3 0,4-8 3 15,22-30-3-15,17-20 3 0,11-17 9 0,13-23-9 16,20-13 9-16,14-19-9 0,14-7 10 0,5-12-10 15,12-10 11-15,8-14-11 0,15-9-33 0,10-10 33 0,-10 19-32 16,-9 10 32-16,-6 14-41 0,-3 12 41 16,-19 24-40-16,-8 21 40 0,-13 3-36 0,-12 4 36 0,-24 27-35 15,-20 17 35-15,-8 13-28 0,-14 15 28 0,-11 17-28 16,-10 13 28-16,-16 20-4 0,-12 16 4 0,-15 7-3 16,-18 15 3-16,-14 16 0 0,-16 19 0 0,-8 12 0 15,-9 10 0-15,-13 11 1 0,-14 14-1 0,-8 11 2 16,-11 13-2-16,2 9 28 0,-6 12-28 0,11-6 28 15,-5-7-28-15,12-2-37 0,1-3 37 0,19-22-36 16,8-18 36-16,13-15 39 0,15-15-39 0,11-23 39 16,10-21-39-16,15-9 61 0,13-13-61 0,17-27 61 15,11-21-61-15,12-10 0 0,12-13 0 0,20-23 0 0,17-19 0 16,5-19 9-16,9-19-9 0,15-13 9 0,13-13-9 16,7-18 62-16,10-17-62 0,13 1 63 0,17-5-63 15,12-14-1-15,12-6 1 0,-10 3-1 0,-5 2 1 0,2 9 8 16,-3 13-8-16,-15 28 9 0,-14 16-9 15,-6 17-3-15,-10 14 3 0,-23 16-3 0,-15 14 3 0,-8 13 1 16,-15 9-1-16,-5 15 2 0,-11 15-2 0,-10 7-44 16,-12 16 44-16,-9 9-43 0,-12 9 43 0,-18 13 1 15,-14 12-1-15,-5 17 2 0,-7 14-2 0,-22 17 6 16,-13 9-6-16,-3 3 6 0,-11 5-6 0,-12 25 37 16,-13 13-37-16,8 6 37 0,-2 7-37 0,-5 7-36 15,-4 8 36-15,16-27-36 0,12-12 36 0,-2-1-38 0,3-6 38 16,18-16-38-16,13-12 38 0,17-30 8 0,16-20-8 15,10-22 8-15,16-21-8 0,3-8-24 0,11-15 24 16,0-13-23-16,20-7 23 0,6-18 10 0,12-18-10 16,13-26 11-16,14-22-11 0,13-8-1 0,13-16 1 0,2-6-1 15,3-7 1-15,12-13 0 0,4-17 0 0,12 11 1 16,5-3-1-16,0-3-1 0,3-6 1 0,-3 15-1 16,-2 8 1-16,-10 16 8 0,-7 12-8 0,-6 20 9 15,-10 20-9-15,-7 4-15 0,-6 11 15 0,-18 17-15 16,-16 17 15-16,-11 23 0 0,-11 16 0 0,-11 11 0 15,-14 12 0-15,-12 15-10 0,-11 16 10 0,-23 17-10 16,-16 14 10-16,-14 15 7 0,-13 14-7 0,-5 3 8 16,-6 5-8-16,-15 34-14 0,-12 17 14 0,-1-2-13 15,-3 5 13-15,7 4 3 0,-4 5-3 0,6-20 4 0,2-13-4 16,11-3-6-16,8-9 6 0,10-12-5 0,11-16 5 16,6-19 8-16,8-18-8 0,19-23 8 0,10-17-8 15,11-13-38-15,8-14 38 0,10-18-38 0,9-17 38 0,13-13 36 16,13-15-36-16,20-18 37 0,14-19-37 15,2-24 0-15,7-28 0 0,10-1 1 0,13-14-1 0,4-3 1 16,5-9-1-16,15-9 2 0,14-8-2 0,-5-5 19 16,1-13-19-16,3 20 20 0,1 10-20 0,-9 8 13 15,-7 14-13-15,-1 26 13 0,-6 19-13 0,-15 8 45 16,-13 11-45-16,-15 22 46 0,-16 18-46 0,-6 15-52 16,-8 15 52-16,-14 12-51 0,-17 15 51 0,-8 22 7 0,-17 16-7 15,-9 9 7-15,-13 6-7 0,-13 25-23 0,-21 17 23 16,-5 6-22-16,-9 15 22 0,-12 13 0 0,-14 14 0 15,-2 7 1-15,-7 6-1 0,-3 18-5 0,0 14 5 0,8-20-5 16,4-6 5-16,2 2 0 0,5-4 0 16,14-29 0-16,14-21 0 0,12-8-8 0,12-14 8 0,13-26-8 15,11-21 8-15,8-16 1 0,10-18-1 0,9-11 1 16,13-15-1-16,4-13 0 0,11-16 0 0,7-11 0 16,7-13 0-16,12-23-39 0,14-23 39 0,4 5-38 15,12-5 38-15,0-16 2 0,3-9-2 0,7 11 3 16,3 6-3-16,-1-10-63 0,-2 3 63 0,-7 15-63 15,-3 9 63-15,-3 13-7 0,-8 7 7 0,-8 16-7 16,-9 13 7-16,-4 14-4 0,-6 16 4 0,-15 10-3 16,-8 12 3-16,-16 12 45 0,-9 11-45 0,-14 34 45 15,-13 24-45-15,-15 9 0 0,-12 15 0 0,0 3 0 0,-5 9 0 16,0 8 58-16,-6 7-58 0,-4-2 58 0,-6 5-58 16,7-1-7-16,5 5 7 0,3-17-7 0,-1-11 7 15,10-13 0-15,4-19 0 0,13-21 0 0,8-22 0 16,10-10 60-16,10-16-60 0,13-12 61 0,11-14-61 15,8-15-4-15,13-13 4 0,8-8-3 0,15-10 3 0,-6-32 37 16,2-28-37-16,5 10 37 0,5-3-37 0,11-7-28 16,0-9 28-16,2 13-28 0,-2 6 28 0,-9 9 15 15,-9 8-15-15,-3 10 15 0,-4 9-15 0,-45 57 3 16,0 0-3-16,46-36 3 0,-6 17-3 0,-40 19 47 16,0 0-47-16,18 43 48 0,-17 44-48 0,-1-87 22 15,0 0-22-15,-21 129 23 0,-22 43-23 0,43-172 19 0,0 0-19 16,-46 189 20-16,-13 23-20 0,59-212-71 0,0 0 71 15,-53 211-71-15,1 7 71 0,52-218-514 0,0 0 514 16,-26 148-513-16,22-47 513 0,-25 148-1130 16</inkml:trace>
  <inkml:trace contextRef="#ctx0" brushRef="#br0" timeOffset="110936.22">20237 5478 1603 0,'0'0'0'0,"0"0"0"0,-17-5 0 16,17 5 320-16,0 0-320 0,-11 2 320 0,-4 5-320 16,15-7 232-16,0 0-232 0,-27 15 232 0,-8 9-232 0,4 0 152 15,-1 4-152-15,-2-4 152 0,-3 0-152 16,37-24 75-16,0 0-75 0,-56 32 75 0,-12 6-75 0,68-38 25 16,0 0-25-16,-102 41 26 0,-20 2-26 0,122-43 75 15,0 0-75-15,-136 28 76 0,-16-13-76 0,152-15 15 16,0 0-15-16,-145 0 15 0,-4-14-15 0,149 14 4 15,0 0-4-15,-120-36 5 0,13-17-5 0,107 53-24 16,0 0 24-16,-77-67-23 0,23-12 23 0,54 79 22 16,0 0-22-16,-33-94 22 0,21-14-22 0,12 108-50 0,0 0 50 15,-2-122-49-15,16-10 49 0,-14 132 47 0,0 0-47 16,19-139 47-16,11-9-47 0,-2 26-55 0,0 14 55 16,-2 14-55-16,2 11 55 0,-28 83 11 0,0 0-11 0,31-80 11 15,4-5-11-15,-10 27 2 0,-8 14-2 0,-4 7 3 16,-8 15-3-16,-2 5-8 0,-8 5 8 0,3 5-8 15,1 7 8-15,1 0 1 0,-14-5-1 0,7 3 1 16,-6 2-1-16,3-1-34 0,-2-6 34 0,3 7-34 16,0 3 34-16,0-3 37 0,2 4-37 0,2-3 38 15,-4 3-38-15,1 3-46 0,-1-4 46 0,9-3-45 16,-11 9 45-16,5-4 37 0,-3 2-37 0,-2 5 38 16,-3 3-38-16,0 6-1 0,-7 3 1 0,7-5-1 15,4-2 1-15,-1 2 0 0,-4 1 0 0,1 20 0 16,-4 11 0-16,3-3-2 0,-3 4 2 0,8-18-1 15,6-10 1-15,-3 0-6 0,2-7 6 0,3-5-5 16,0-5 5-16,2-7-38 0,0 7 38 0,0-7-38 0,13-10 38 16,-5-14 42-16,5-12-42 0,2 0 43 0,3-4-43 15,1-3-23-15,5-5 23 0,-1 9-22 16,2-4 22-16,3 5 14 0,1 0-14 0,-1 6 15 0,-2 4-15 0,-3 4 0 16,-2 0 0-16,-7 12 0 0,-3 9 0 15,-1-1-40-15,2 8 40 0,-3 3-39 0,-6 5 39 16,6 0 0-16,2 8 0 0,-4-4 1 0,1 8-1 0,1 0 3 15,0 3-3-15,0-6 3 0,-4-6-3 0,7 4-48 16,2-4 48-16,11 6-48 0,-3 0 48 0,24 18-2251 16</inkml:trace>
  <inkml:trace contextRef="#ctx0" brushRef="#br0" timeOffset="111842.14">16963 3867 1155 0,'0'0'0'16,"0"0"0"-16,0-21 0 0,0 21 339 0,0 0-339 0,2-10 339 16,1 1-339-16,-3 9 259 0,0 0-259 0,0 0 259 15,4-5-259-15,-4 5 144 0,0 0-144 0,10 12 144 16,6 12-144-16,-16-24 101 0,0 0-101 0,21 40 101 16,3 16-101-16,-24-56 45 0,0 0-45 0,28 59 45 15,4 6-45-15,-32-65 59 0,0 0-59 0,33 62 60 16,-3-6-60-16,-30-56 38 0,0 0-38 0,31 43 39 15,2-10-39-15,-33-33 46 0,0 0-46 0,28 19 46 16,0-14-46-16,-28-5 36 0,0 0-36 0,26-9 36 16,-6-18-36-16,-20 27 1 0,0 0-1 0,14-36 1 0,-7-7-1 15,-7 43 0-15,0 0 0 0,0-41 0 0,-9-9 0 16,9 50 1-16,0 0-1 0,-9-41 2 0,-3-2-2 0,12 43-8 16,0 0 8-16,-7-31-8 0,0 10 8 15,7 21-46-15,0 0 46 0,0 0-46 0,0 0 46 0,0 0-38 16,0 0 38-16,5 19-37 0,4 8 37 0,-9-27 3 15,0 0-3-15,12 26 3 0,6 5-3 0,-18-31 1 16,0 0-1-16,21 24 1 0,5 4-1 0,-26-28 1 16,0 0-1-16,30 18 1 0,1-5-1 0,-31-13 45 15,0 0-45-15,30 1 46 0,-2-6-46 0,-28 5 47 0,0 0-47 16,26-15 48-16,-7-9-48 0,-19 24-37 0,0 0 37 16,16-33-36-16,-4-10 36 0,-12 43 37 0,0 0-37 15,2-46 37-15,-4-2-37 0,2 48-36 0,0 0 36 16,-9-48-35-16,-8 0 35 0,17 48 38 0,0 0-38 0,-19-43 39 15,-4 3-39-15,23 40-38 0,0 0 38 0,-23-29-38 16,-1 5 38-16,24 24 33 0,0 0-33 16,-23-15 34-16,2 3-34 0,21 12-79 0,0 0 79 0,-16-4-79 15,4 4 79-15,12 0-413 0,0 0 413 0,-9 0-413 16,8 5 413-16,-13 2-1579 0</inkml:trace>
  <inkml:trace contextRef="#ctx0" brushRef="#br0" timeOffset="112893.05">17554 3482 1513 0,'0'0'0'0,"0"0"0"0,-9 0 0 16,9 0 209-16,0 0-209 0,0 0 210 0,17-12-210 0,-17 12 120 15,0 0-120-15,11-15 120 0,-1-6-120 0,-10 21 77 16,0 0-77-16,6-27 78 0,-3-6-78 0,-3 33 0 15,0 0 0-15,-9-34 0 0,-6-4 0 0,15 38 0 16,0 0 0-16,-18-38 1 0,-5-1-1 0,23 39 37 16,0 0-37-16,-21-29 38 0,0 1-38 0,21 28 85 15,0 0-85-15,-14-15 86 0,4 6-86 0,10 9 66 16,0 0-66-16,2 16 67 0,6 16-67 0,-8-32 62 16,0 0-62-16,20 46 62 0,9 18-62 0,-29-64 54 0,0 0-54 15,42 84 54-15,5 22-54 0,-47-106 44 0,0 0-44 16,42 90 44-16,0-4-44 0,-42-86 12 0,0 0-12 15,32 63 12-15,-6-18-12 0,-26-45 48 0,0 0-48 0,26 31 49 16,-7-16-49-16,-19-15 55 0,0 0-55 0,18 5 55 16,-2-10-55-16,-16 5 42 0,0 0-42 0,12-15 43 15,-3-13-43-15,-9 28-5 0,0 0 5 0,3-27-5 16,-5-9 5-16,2 36-35 0,0 0 35 0,-1-36-34 16,-6-4 34-16,7 40-2 0,0 0 2 0,-2-31-2 15,-5 7 2-15,7 24-17 0,0 0 17 0,0-17-17 16,2 7 17-16,-2 10-24 0,0 0 24 0,8 7-23 15,8 13 23-15,-16-20-38 0,0 0 38 0,21 22-37 16,7 4 37-16,-28-26 28 0,0 0-28 0,30 24 28 16,1 2-28-16,-31-26 50 0,0 0-50 0,32 17 50 15,1-5-50-15,-33-12 11 0,0 0-11 0,29 4 11 0,-1-8-11 16,-3-4-122-16,-2-4 122 0,-6-4-121 0,-5-8 121 16,-1 0-318-16,-6-7 318 0,0-1-317 0,1-3 317 0,-3 3-368 15,1-1 368-15,-4 2-367 0,1 0 367 0,1 6-175 16,-2-1 175-16,2 5-174 0,1 6 174 0,-3-2 183 15,2 1-183-15,0 4 183 0,-2 4-183 0,0 1 238 16,-2 3-238-16,2 4 239 0,0 0-239 0,0 0 184 16,0 0-184-16,0 0 185 0,0 0-185 0,0 0 111 15,-5 7-111-15,5-7 111 0,-5 5-111 0,5-5 66 16,-4 11-66-16,4-3 67 0,0 1-67 0,0 3 12 0,0 3-12 16,0-6 12-16,0 1-12 0,4-1 12 0,-3-3-12 15,3 3 13-15,-1-6-13 0,-1 6 49 0,5-4-49 16,-4 2 50-16,4-2-50 0,0-1 13 0,2-4-13 0,0-4 13 15,0-4-13-15,-4-4 1 0,-2-7-1 0,3 5 1 16,-3-5-1-16,1 2 9 0,-3-2-9 0,-1 4 9 16,-1-1-9-16,-5 2 0 0,3-1 0 0,-2 3 1 15,1 0-1-15,4 0-6 0,-3 5 6 0,1-1-5 16,0 4 5-16,2 4-46 0,0 0 46 0,0 0-45 16,0 9 45-16,0-2-3 0,2 5 3 0,0-4-3 15,1-1 3-15,-1 5 43 0,5 3-43 0,-4-1 43 16,4 2-43-16,4 3 22 0,-1 1-22 0,3-4 22 15,-1 1-22-15,0-4 66 0,2-1-66 0,2-3 67 16,-1-4-67-16,1-1 45 0,-4-4-45 0,2-5 45 16,2-2-45-16,-2-5-6 0,-2 0 6 0,-1-4-5 15,-1 1 5-15,-3-2 1 0,-3-6-1 0,-1 3 1 0,-1-1-1 16,0-10-41-16,-1-1 41 0,-1-4-40 0,-1-4 40 16,-8 1-14-16,-1-1 14 0,-1 1-13 0,-5-1 13 15,-1 1-44-15,-4-3 44 0,2 3-43 0,1-4 43 16,2 4-4-16,2-1 4 0,4 4-3 0,3 4 3 15,-2 7-10-15,1 7 10 0,4 6-10 0,-1 0 10 0,5 12 4 16,0 0-4-16,0 0 4 0,0 0-4 0,5 8 24 16,-3 4-24-16,8 19 25 0,6 9-25 0,3-4 3 15,-1 6-3-15,1-5 3 0,0-1-3 0,0-4 61 16,6 3-61-16,-4-11 62 0,-4-4-62 0,1-1 51 16,3 2-51-16,-4-6 51 0,-8-6-51 0,5 3 0 0,2-4 0 15,-2 3 1-15,1-3-1 0,-1-4-253 0,-1-3 253 16,-5-2-252-16,-3-10 252 0,11-1-2037 0</inkml:trace>
  <inkml:trace contextRef="#ctx0" brushRef="#br0" timeOffset="113032.04">18509 2990 1569 0,'0'0'0'0,"0"0"0"16,0 0 0-16,0 0 255 0,0-9-255 0,0 9 255 15,5-12-255-15,-1 2 149 0,-1 1-149 0,4 1 149 16,0-4-149-16,-1 0-97 0,1-4 97 0,-2-3-96 15,4 2 96-15,6-17-1554 0</inkml:trace>
  <inkml:trace contextRef="#ctx0" brushRef="#br0" timeOffset="113213.26">18626 2149 1726 0,'0'15'0'0,"0"9"310"16,4 10-310-16,-1-13 311 0,4-5-311 0,-1 1 169 15,-1 2-169-15,-3-7 169 0,-1-4-169 0,5 8 111 16,-5-1-111-16,3-3 111 0,1-3-111 0,2 3 18 16,3 3-18-16,4 1 18 0,2-1-18 0,0-6-474 15,-4-1 474-15,2-8-474 0,-2 0 474 0,15 0-1318 16</inkml:trace>
  <inkml:trace contextRef="#ctx0" brushRef="#br0" timeOffset="113474.56">19063 2068 1726 0,'0'0'0'0,"0"0"316"0,7-3-316 0,-7 3 317 16,0 0-317-16,0 0 214 0,0 0-214 0,0 0 215 15,0 0-215-15,0 0 110 0,2 15-110 0,-2-15 110 16,2 9-110-16,-2-9 17 0,3 6-17 0,-1 15 17 16,1 12-17-16,3-2 41 0,1 1-41 0,1-4 42 15,1-9-42-15,3 1 10 0,-1-8-10 0,4-3 11 16,-2-6-11-16,2 1 36 0,1-1-36 0,0 2 37 15,0-5-37-15,-2 4 36 0,0 1-36 0,-4 2 37 16,-3-4-37-16,-3 2 0 0,1 5 0 0,-4-4 0 16,-1 1 0-16,-1 5 35 0,-4 1-35 0,1-2 36 15,1-3-36-15,-6 4 36 0,-3 4-36 0,-6 26 36 16,-8 15-36-16,1-2-354 0,-3 2 354 0,7-6-354 0,6-8 354 16,-22 48-1897-16</inkml:trace>
  <inkml:trace contextRef="#ctx0" brushRef="#br0" timeOffset="114267.93">17674 5615 1659 0,'0'0'0'0,"-3"-6"0"0,1-3 0 15,2 9 286-15,0 0-286 0,-2-19 287 0,0-10-287 16,2 29 143-16,0 0-143 0,-5-40 144 0,2-11-144 0,3 51 46 15,0 0-46-15,-9-64 47 0,-2-14-47 0,11 78 2 16,0 0-2-16,-19-112 3 0,-12-22-3 0,31 134-2 16,0 0 2-16,-30-115-1 0,0 7 1 0,30 108-7 15,0 0 7-15,-24-75-7 0,5 28 7 0,19 47 45 16,0 0-45-16,-11-20 46 0,9 23-46 0,2-3 78 16,0 0-78-16,11 57 78 0,8 37-78 0,4-6 55 15,7 4-55-15,-9-6 56 0,1-2-56 0,-1-8 43 16,-2-6-43-16,1-6 43 0,-6-8-43 0,0-13 42 15,-2-15-42-15,-3-8 43 0,-2-8-43 0,1 0 56 0,3 0-56 16,1 10 57-16,4 15-57 0,-16-37 37 0,0 0-37 16,14 20 38-16,1-3-38 0,-1-13 5 0,0-9-5 15,-1-6 5-15,-5-2-5 0,-8 13-6 0,0 0 6 0,7-31-5 16,-1-9 5-16,-3 1-63 0,2-3 63 0,-1 3-62 16,3 1 62-16,-4 1-1 0,1-1 1 0,-1 9 0 15,3 1 0-15,-1 4-33 0,2 3 33 0,-5 8-32 16,-1 8 32-16,4-2 0 0,-3 2 0 15,-2 5 0-15,12 5 0 0,1 2 37 0,-1 5-37 0,0-4 37 16,2 3-37-16,0 4 10 0,5 2-10 0,-5-1 11 16,-5-8-11-16,3 4 39 0,2-3-39 0,-2 1 39 15,-1 2-39-15,1 0 42 0,-3-3-42 0,3-2 43 16,-3-6-43-16,0 3-15 0,-2-8 15 0,1-1-15 16,-1-7 15-16,0-7-238 0,2-8 238 0,-5-1-237 0,-1-1 237 15,2-4-528-15,-5-1 528 0,0 2-527 0,0 4 527 16,0-32-1176-16</inkml:trace>
  <inkml:trace contextRef="#ctx0" brushRef="#br0" timeOffset="114586.5">18179 4926 1457 0,'0'0'0'0,"0"5"0"0,-2 7 0 0,2-12 360 16,0 0-360-16,0 0 361 0,0 0-361 0,0 0 256 15,0 0-256-15,0 0 256 0,0 0-256 0,0 0 148 16,2 12-148-16,0-2 149 0,-2-1-149 0,2 3 80 16,1 3-80-16,1-3 80 0,1-3-80 0,-3 3 1 15,5 0-1-15,-4-4 1 0,2-1-1 0,0 2 55 0,2-2-55 16,2-2 55-16,0-2-55 0,0-6 0 0,-1-2 0 15,1-6 1-15,-4-1-1 0,2 0-82 0,-1-1 82 16,-3-6-82-16,1 0 82 0,-3-2-90 0,-2-6 90 16,1 3-89-16,-2 3 89 0,-2-3-17 0,-1 0 17 0,2 2-16 15,1 5 16-15,-2-2-50 0,3 7 50 0,1 3-50 16,0 2 50-16,0 7 45 0,0 0-45 0,0 0 46 16,0 0-46-16,0 0 98 0,0 0-98 0,5 23 98 15,4 16-98-15,-4-3 81 0,4 9-81 0,-2-13 81 16,-2-1-81-16,4 2 34 0,-1 1-34 0,5 6 35 15,2 2-35-15,-1 3 71 0,0-2-71 0,-2-7 72 16,1 0-72-16,1-3 0 0,0-2 0 0,-4-13 0 16,-3-4 0-16,4 2-57 0,-1-4 57 0,-1-5-56 15,-2-2 56-15,-2-2-443 0,0-6 443 0,-5 3-443 16,9-18 443-16,0 3-1664 0</inkml:trace>
  <inkml:trace contextRef="#ctx0" brushRef="#br0" timeOffset="114826.38">18342 4711 1491 0,'0'0'0'0,"0"-15"0"0,0-9 0 0,1 5 212 15,3 1-212-15,1 3 213 0,2 0-213 0,0 6 220 16,2 2-220-16,-1 2 221 0,3-2-221 0,1 7 121 16,-5 0-121-16,0 0 121 0,0 4-121 0,2-1 78 15,0 2-78-15,-4 2 79 0,-2 2-79 0,3-1 41 16,1 4-41-16,1 0 41 0,-4 4-41 0,1 3 52 15,-1 5-52-15,1-4 53 0,-5-4-53 0,-7 11 12 0,-4 2-12 16,8 6 13-16,6-3-13 0,-3-1 22 0,-7-3-22 16,7-8 23-16,0-8-23 0,-3-3-343 0,-4-2 343 15,7-7-342-15,-7 3 342 0,2-1-1601 0</inkml:trace>
  <inkml:trace contextRef="#ctx0" brushRef="#br0" timeOffset="115239.66">18780 4279 1412 0,'0'0'0'0,"0"0"0"0,-5 8 0 0,5-8 383 16,-4 9-383-16,4 13 384 0,0 7-384 0,6 2 231 15,1 9-231-15,0-8 231 0,1-1-231 0,8 5 206 16,-2 0-206-16,7 4 207 0,3-1-207 0,-4 1 102 15,-3-1-102-15,-1-15 103 0,-7-10-103 0,3 8 0 0,-2-1 0 16,3-2 0-16,-1 1 0 0,-4-1 45 0,-2 2-45 16,-3-9 45-16,-1-6-45 0,-2-6-167 0,-2 9 167 15,2-9-166-15,-9-3 166 0,4-9-381 0,-2-4 381 0,-3-1-381 16,-2-7 381-16,-2 0-567 0,-2-3 567 0,-2 1-567 16,1 0 567-16,-22-29-639 0</inkml:trace>
  <inkml:trace contextRef="#ctx0" brushRef="#br0" timeOffset="115403.38">18794 4508 886 0,'0'0'0'0,"-2"-25"0"16,1-16 0-16,1 5 366 0,0-4-366 0,7 4 367 15,1 0-367-15,1 5 235 0,-4-3-235 0,4 8 235 16,1 4-235-16,4 1 172 0,-3 1-172 0,5 4 173 16,5 4-173-16,-2 3 120 0,2 6-120 0,-5 0 121 15,-8 6-121-15,3 0 45 0,4 6-45 0,-8 0 46 16,-3-3-46-16,1 12 79 0,0 1-79 0,-1 5 79 16,1 3-79-16,-5 9 42 0,0 9-42 0,-3-18 42 15,1-8-42-15,-5 8 12 0,-2 10-12 0,6-22 13 0,3-6-13 16,-4 6-85-16,2 2 85 0,2-17-84 0,0 0 84 15,0 0-2067-15</inkml:trace>
  <inkml:trace contextRef="#ctx0" brushRef="#br0" timeOffset="116866.86">19184 3961 583 0,'0'0'0'0,"7"-10"0"0,3-4 0 0,-1 0 334 0,-2 2-334 16,2 0 334-16,-2 0-334 0,0 0 230 0,-2 4-230 15,4-4 231-15,-6 0-231 0,-3 12 187 0,0 0-187 16,7-16 188-16,0-4-188 0,-7 20 33 0,0 0-33 0,5-23 33 16,-1-1-33-16,-4 24 35 0,0 0-35 0,1-20 35 15,1-4-35-15,-2 24 107 0,0 0-107 0,-3-12 108 16,-9 0-108-16,12 12 94 0,0 0-94 0,-9-4 95 15,0 4-95-15,9 0 110 0,0 0-110 0,-12 24 110 16,-2 10-110-16,14-34 45 0,0 0-45 0,-14 45 46 16,3 12-46-16,11-57 35 0,0 0-35 0,-1 51 36 15,2 4-36-15,-1-55 44 0,0 0-44 0,9 43 45 16,3-3-45-16,-12-40 32 0,0 0-32 0,20 24 33 16,6-7-33-16,-26-17 33 0,0 0-33 0,24 3 34 15,4-8-34-15,-28 5-96 0,0 0 96 0,26-27-96 16,-5-20 96-16,-21 47-158 0,0 0 158 0,21-44-158 0,-1-11 158 15,-20 55-105-15,0 0 105 0,15-52-105 16,-4-3 105-16,-11 55-2 0,0 0 2 0,8-48-1 0,-1 4 1 16,-7 44-5-16,0 0 5 0,4-36-4 0,1 8 4 15,-5 28 95-15,0 0-95 0,4-21 95 0,1 15-95 0,-5 6 92 16,0 0-92-16,0 0 92 0,10 3-92 0,-10-3 40 16,0 0-40-16,7 9 41 0,2 6-41 0,-9-15 47 15,0 0-47-15,12 16 47 0,-1 1-47 0,-11-17 5 16,0 0-5-16,12 15 5 0,4-3-5 0,-16-12 34 15,0 0-34-15,12 9 35 0,2-2-35 0,-14-7 27 16,0 0-27-16,11-4 27 0,-1-8-27 0,-10 12-35 16,0 0 35-16,12-17-34 0,-1-10 34 0,-11 27-44 0,0 0 44 15,12-37-44-15,-3-2 44 0,-9 39-47 0,0 0 47 0,5-39-46 16,2 3 46-16,-7 36-8 16,0 0 8-16,5-28-8 0,-1 4 8 0,-4 24-15 0,0 0 15 0,3-12-14 15,2 5 14-15,-5 7 34 0,0 0-34 16,0 0 34-16,0 0-34 0,0 0 12 0,6 12-12 0,-6-12 13 15,7 12-13-15,-2-5 23 0,-2-2-23 0,3 2 24 16,-1 2-24-16,2-1 15 0,2-1-15 0,1 2 15 16,1-6-15-16,-1-6 26 0,2-6-26 0,-3 0 26 15,0-3-26-15,3-1-2 0,-3-4 2 0,-1 1-2 16,1 1 2-16,0-1 8 0,0 3-8 0,-2-3 8 16,0 1-8-16,0 3-15 0,-2 0 15 0,-2 0-15 15,-3 3 15-15,0 2-10 0,0-1 10 0,0 8-9 16,0-7 9-16,0 7-41 0,0 0 41 0,0 0-40 0,0 0 40 15,0 0 1-15,6 3-1 0,-6-3 2 16,0 0-2-16,0 0 33 0,8 7-33 0,-1-2 33 0,0-1-33 16,4 1 34-16,-3 2-34 0,3-4 35 0,1 2-35 15,-1-5-1-15,-3 0 1 0,1 0-1 0,0 0 1 0,0-5 6 16,-2 2-6-16,0-4 7 0,1 2-7 16,-1-4 61-16,4-5-61 0,1 2 62 0,-3-1-62 0,1-3-44 15,1 1 44-15,-4-1-44 0,-2-1 44 0,-2-2 36 16,-3 4-36-16,0-9 36 0,-3-6-36 15,-1 3-2-15,1 0 2 0,-1 3-1 0,-1 0 1 0,2 8-35 16,-1 4 35-16,3 0-34 0,1 5 34 0,0 7-4 0,0 0 4 16,0 0-3-16,0 0 3 0,0 0-2 15,0 9 2-15,0-9-1 0,3 10 1 0,2-5 0 0,-1 6 0 16,1-3 1-16,0 1-1 0,2-1-4 0,2 4 4 0,0 2-3 16,1-2 3-16,1 0 11 0,1 0-11 0,2-3 11 15,0-4-11-15,-2-2 40 0,-3-6-40 0,0 1 41 16,-2-5-41-16,0-1-6 0,-1-8 6 0,0 4-5 15,2-7 5-15,1 2 32 0,2 2-32 0,-3-3 33 16,-1 3-33-16,0 0-49 0,-7-1 49 16,6 1-49-16,1-2 49 0,0 1 42 0,1 1-42 0,-1 3 43 15,0 3-43-15,0-1-34 0,0 5 34 0,-7 5-34 16,9-12 34-16,-9 12 4 0,9-4-4 0,-9 4 5 16,0 0-5-16,0 0 0 0,10 0 0 0,-3 0 0 15,-2-3 0-15,-5 3-4 0,11-2 4 0,-11 2-3 16,7 0 3-16,-7 0 12 0,0 0-12 0,0 0 12 15,0 0-12-15,0 0 9 0,0 0-9 0,0 0 9 16,0 0-9-16,0 0-7 0,7-7 7 0,-4-1-7 16,-1-1 7-16,2-1 15 0,-4 1-15 0,0-3 16 0,-4 0-16 15,1-3-26-15,-3-1 26 0,3-1-25 0,1 5 25 0,-3 0 5 16,1 5-5-16,4 7 6 0,-5-8-6 0,5 8 0 16,-3 5 0-16,3-5 0 0,-2 10 0 0,2-1-21 15,0 3 21-15,3 3-21 0,1 0 21 0,3 10 27 16,2 4-27-16,1-7 27 0,2 2-27 0,-1 3 35 15,1-2-35-15,4 11 35 0,1 3-35 0,1 2-5 16,-1 6 5-16,-1-11-5 0,-2-9 5 0,2 6 9 16,-2-6-9-16,0-3 9 0,-2 0-9 0,2 4 34 0,-2-4-34 15,-5-9 34-15,-2-3-34 0,-3 4-1 0,2 1 1 16,-1 17-1-16,-1 14 1 0,-4-5 49 0,-1 2-49 16,1-14 49-16,2-16-49 0,-4 6-1 0,-3-6 1 15,0 6-1-15,-3-6 1 0,-4 2-2 0,-4 2 2 0,3-10-2 16,1-2 2-16,-2-6 15 0,2-6-15 0,4-7 15 15,-1-8-15-15,6-15-1 0,0-9 1 0,5 1-1 16,1-5 1-16,5 0-50 0,1-4 50 0,5 6-49 16,-2 1 49-16,2-3 1 0,1-3-1 0,-3 4 2 15,1 6-2-15,-3 2-1 0,-4 4 1 0,1 9 0 16,-3 8 0-16,1 2-140 0,1 4 140 16,-1 4-140-16,-1 1 140 0,-2 7-466 0,0 0 466 0,0 0-465 15,0 0 465-15,0 0-1492 0</inkml:trace>
  <inkml:trace contextRef="#ctx0" brushRef="#br0" timeOffset="117228.09">20912 1874 1524 0,'0'0'0'0,"-11"0"211"16,-8-3-211-16,5-2 211 0,-2 1-211 0,2-4 216 16,-2-8-216-16,6 4 216 0,1-3-216 0,-3-9 109 0,3-4-109 15,4-3 109-15,0 2-109 0,3-5 58 16,0-2-58-16,4 7 58 0,3-2-58 0,1 3-1 0,1-4 1 16,1 8 0-16,3 1 0 0,3-1 3 0,-4-3-3 15,2 15 3-15,4 3-3 0,-5 2 6 0,1 6-6 0,-5 6 6 16,-2 5-6-16,2 4 59 0,0 5-59 0,0 13 60 15,2 11-60-15,0 17 85 0,-6 16-85 0,4 15 86 16,0 15-86-16,0-3 101 0,0 9-101 0,0-57 102 16,-5-38-102-16,6 41 42 0,5 11-42 0,-1-23 42 15,2-17-42-15,-2 6 18 0,0-6-18 0,1-7 19 16,1-8-19-16,1 1-98 0,1-3 98 0,3-8-97 16,2-1 97-16,19 2-2277 0</inkml:trace>
  <inkml:trace contextRef="#ctx0" brushRef="#br0" timeOffset="117366.07">21193 2667 2163 0,'0'0'0'0,"0"0"0"0,0-15 0 0,2 8 262 16,-1-2-262-16,1 2 262 0,3 2-262 16,-5 5 62-16,6-12-62 0,-1 3 62 0,2 3-62 0,5-13-2064 15</inkml:trace>
  <inkml:trace contextRef="#ctx0" brushRef="#br0" timeOffset="-84507.65">26951 4215 1323 0,'0'0'0'16,"0"0"0"-16,14-15 0 0,-14 15 312 0,0 0-312 0,11-12 312 15,1 1-312-15,-12 11 228 0,0 0-228 0,11-8 228 16,-1-1-228-16,-10 9 159 0,0 0-159 0,0 0 159 16,7-8-159-16,-7 8 97 0,0 0-97 0,0 0 98 15,-9 0-98-15,9 0 57 0,0 0-57 0,-12 1 57 16,-5 6-57-16,17-7 69 0,0 0-69 0,-28 19 69 15,-11 7-69-15,39-26 0 0,0 0 0 0,-35 36 0 16,0 10 0-16,35-46 11 0,0 0-11 0,-29 48 11 16,1 7-11-16,28-55 67 0,0 0-67 0,-16 52 68 15,6-4-68-15,10-48-33 0,0 0 33 0,0 36-32 16,7-5 32-16,-7-31 50 0,0 0-50 0,17 20 50 0,11-4-50 16,-28-16 12-16,0 0-12 0,33 8 12 0,9-11-12 15,-42 3-2-15,0 0 2 0,39-5-2 0,2-7 2 16,-41 12 44-16,0 0-44 0,35-16 44 0,-3-4-44 0,-32 20-12 15,0 0 12-15,23-16-12 0,-9 4 12 0,-14 12-11 16,0 0 11-16,10-9-11 0,-6 6 11 0,-4 3-1 16,0 0 1-16,-11 5-1 0,-10 11 1 15,21-16-10-15,0 0 10 0,-24 19-10 0,-6 8 10 0,30-27 1 16,0 0-1-16,-32 36 2 0,-1 9-2 0,33-45-7 16,0 0 7-16,-26 46-7 0,2 4 7 0,24-50 1 0,0 0-1 15,-14 46 1-15,7-1-1 0,7-45 40 16,0 0-40-16,3 34 40 0,11-10-40 0,-14-24-7 0,0 0 7 15,23 12-6-15,6-8 6 0,-29-4 43 0,0 0-43 0,35-11 44 16,6-9-44-16,-41 20-41 0,0 0 41 16,40-24-40-16,3-9 40 0,-43 33-100 0,0 0 100 0,37-31-100 15,-2 0 100-15,-35 31-243 0,0 0 243 0,30-29-242 16,-4 2 242-16,-26 27-759 0,0 0 759 0,21-21-758 16,-4 6 758-16,22-22-697 0</inkml:trace>
  <inkml:trace contextRef="#ctx0" brushRef="#br0" timeOffset="-84246.82">27392 4327 2028 0,'0'0'0'0,"0"8"0"0,-2 4 0 0,2-12 321 15,0 0-321-15,2 19 321 0,1 5-321 0,-3-24 208 16,0 0-208-16,9 29 208 0,3 6-208 0,-12-35 128 16,0 0-128-16,12 32 129 0,2 3-129 0,-14-35-26 15,0 0 26-15,14 32-25 0,2-4 25 0,-16-28 50 0,0 0-50 16,12 27 50-16,1-3-50 0,-13-24-32 0,0 0 32 16,14 21-32-16,1-6 32 0,-15-15-334 0,0 0 334 15,14 7-334-15,0-2 334 0,14 7-1852 0</inkml:trace>
  <inkml:trace contextRef="#ctx0" brushRef="#br0" timeOffset="-83955.82">27367 4342 1300 0,'0'0'0'0,"0"0"0"15,-3-7 0-15,3 7 282 0,0 0-282 0,2-8 282 16,1-1-282-16,-3 9 231 0,0 0-231 0,12-10 232 15,7-2-232-15,-19 12 39 0,0 0-39 0,30-9 39 16,7-3-39-16,-37 12 55 0,0 0-55 0,35-3 56 16,2-1-56-16,-37 4 48 0,0 0-48 0,31 7 48 15,-5 2-48-15,-26-9 83 0,0 0-83 0,18 15 84 0,-10 4-84 16,-2 2 68-16,-5-3-68 0,-1 3 69 0,-1-4-69 16,-3 2 45-16,-3-3-45 0,2-1 46 0,1 2-46 15,1-5 44-15,-2-2-44 0,1-1 44 0,-1 0-44 16,5-9-128-16,-7-4 128 0,7 4-127 0,2-5 127 0,-1-5-528 15,3 1 528-15,1-8-528 0,4-2 528 0,5-17-1146 16</inkml:trace>
  <inkml:trace contextRef="#ctx0" brushRef="#br0" timeOffset="-83608.81">27963 4078 1491 0,'0'0'0'15,"-14"10"0"-15,-9 4 0 0,13-11 380 0,6-3-380 0,4 0 381 16,-10 10-381-16,10-10 234 0,-5 12-234 0,3-6 234 16,-2 1-234-16,1 1 146 0,-2 4-146 0,1 0 146 15,1 0-146-15,1 0 49 0,2 0-49 0,2 0 50 16,-1-3-50-16,5 1 0 0,-1-7 0 0,4 6 0 16,-1-6 0-16,5 3 44 0,2-6-44 0,1 0 44 15,0 0-44-15,1-6 36 0,2-6-36 0,-3 6 36 16,-2-3-36-16,2-1-34 0,-2-2 34 0,-4 3-34 15,-1 1 34-15,0-1 48 0,-2-1-48 0,-2 1 49 16,-1 1-49-16,-3-4-9 0,-1 1 9 0,-1 3-8 16,-3-4 8-16,-1 3 12 0,-2-3-12 0,-2 0 12 15,0 0-12-15,2 5-42 0,0 0 42 0,0 6-42 0,-1-3 42 16,-3 1 1-16,1 3-1 0,1 0 2 0,0 3-2 16,1 1-75-16,-3-1 75 0,2 2-75 0,2 2 75 15,0-2-204-15,0 2 204 0,7-7-203 0,-5 12 203 16,0 0-1891-16</inkml:trace>
  <inkml:trace contextRef="#ctx0" brushRef="#br0" timeOffset="-83306.79">28372 3834 1132 0,'0'0'0'0,"0"0"0"0,0-7 0 0,0 7 264 0,3-8-264 15,-3 8 264-15,-3-9-264 0,3 9 208 0,0 0-208 0,0 0 209 16,0 0-209-16,0 0 142 0,0 0-142 0,0 0 143 16,-9 9-143-16,2-1 83 0,-3-1-83 0,1 2 83 15,2 3-83-15,0-4 76 0,-2 4-76 0,2-1 76 16,0-3-76-16,0 4 49 0,2 0-49 0,0 4 50 16,0 1-50-16,1 5 39 0,2 2-39 0,2-3 39 15,2-2-39-15,3-4 35 0,4-3-35 0,0 0 35 16,1-7-35-16,4 2 38 0,4-5-38 0,1 1 38 15,0-3-38-15,4-5 8 0,0-2-8 0,-2-1 8 16,-1-1-8-16,0-3-120 0,1-3 120 0,-2 3-119 16,-2 0 119-16,20-13-1996 0</inkml:trace>
  <inkml:trace contextRef="#ctx0" brushRef="#br0" timeOffset="-82840.29">28685 3386 1435 0,'0'0'0'0,"0"0"0"0,-7 5 0 0,7-5 307 15,-4 7-307-15,4-7 308 0,-3 12-308 0,1 0 282 16,0 7-282-16,2 2 283 0,4 9-283 0,-1 0 126 16,1 1-126-16,3-2 127 0,0-4-127 0,0 0 55 15,0-1-55-15,1-7 55 0,1 2-55 0,0-4 34 0,0-3-34 16,1 0 35-16,1 0-35 0,-1 0 5 0,0-3-5 15,1 3 5-15,-2-5-5 0,-2 1 41 0,-2-1-41 16,2-2 41-16,-2-1-41 0,-5-4-7 0,0 0 7 16,0 0-6-16,0 0 6 0,0 0 30 0,14-4-30 0,-3-1 30 15,-1-2-30-15,2-1 29 0,1-3-29 0,1-1 29 16,1-2-29-16,1-1-2 0,-2 0 2 0,3 3-1 16,1 0 1-16,-2 0-6 0,-2 0 6 0,-2 1-6 15,-2 6 6-15,-1-2-16 0,-2 6 16 0,-7 1-15 16,11 0 15-16,-11 0-40 0,0 0 40 0,0 0-40 15,5 5 40-15,-5-5-6 0,5 8 6 0,-2-1-6 16,-1 2 6-16,0 1-1 0,-2-5 1 0,2 2 0 16,1-2 0-16,-3-5 36 0,7 7-36 0,-7-7 37 15,11 5-37-15,-4-5 0 0,1 0 0 0,3 0 1 16,3 0-1-16,2-5 20 0,1 2-20 0,2-4 20 0,4 2-20 16,0-4 50-16,-1-3-50 0,-2 5 50 0,-3-1-50 15,2-4-124-15,1 1 124 0,-1-1-123 0,-2-3 123 16,-1-2-274-16,-2-7 274 0,-2 3-274 0,-1 2 274 0,11-17-1765 15</inkml:trace>
  <inkml:trace contextRef="#ctx0" brushRef="#br0" timeOffset="-80225.21">29612 2883 1614 0,'0'0'0'15,"0"0"0"-15,-14-12 0 0,7 7 304 0,2 2-304 0,-2-1 305 16,0-1-305-16,0 2 206 0,0-6-206 0,0 2 207 16,-2 2-207-16,-1-2 167 0,-4-1-167 0,2 4 168 15,1-1-168-15,3 2 64 0,-1 6-64 0,0-6 65 16,0-4-65-16,1-2 50 0,-1-3-50 0,-26-3 50 15,-17-6-50-15,-1 2 7 0,-6 2-7 0,6 5 8 16,3 0-8-16,-3 5 53 0,1 4-53 0,1 1 54 16,0 2-54-16,1 2-10 0,-1 5 10 0,6-7-9 15,3 0 9-15,42 0 36 0,0 0-36 0,-42 5 37 16,0 2-37-16,42-7-1 0,0 0 1 0,-49 8 0 16,-5 1 0-16,54-9 44 0,0 0-44 0,-60 12 44 15,-1 3-44-15,61-15-9 0,0 0 9 0,-82 23-8 0,-14 1 8 16,96-24 12-16,0 0-12 0,-105 27 12 0,-12 6-12 15,117-33-1-15,0 0 1 0,-115 39 0 0,-7 9 0 16,122-48 4-16,0 0-4 0,-123 60 4 0,-1 14-4 0,124-74-45 16,0 0 45-16,-110 64-45 0,7-4 45 0,103-60 50 15,0 0-50-15,-94 60 51 0,3-5-51 0,91-55-39 16,0 0 39-16,-91 72-38 0,4 12 38 0,87-84 34 16,0 0-34-16,-82 79 35 0,3 3-35 0,79-82-4 15,0 0 4-15,-80 79-3 0,-4 5 3 0,84-84 12 16,0 0-12-16,-74 88 13 0,10 8-13 0,64-96-6 0,0 0 6 15,-53 82-6-15,11-13 6 0,42-69 9 0,0 0-9 16,-36 82 9-16,8 1-9 0,28-83-1 0,0 0 1 16,-27 87-1-16,10 1 1 0,17-88 3 0,0 0-3 15,-14 84 4-15,7-9-4 0,7-75 0 0,0 0 0 0,0 91 0 16,4 4 0-16,-4-95-2 0,0 0 2 16,12 84-1-16,9-12 1 0,-21-72 43 0,0 0-43 15,31 70 43-15,9-10-43 0,-40-60-5 0,0 0 5 0,51 55-5 16,10-10 5-16,-61-45 3 0,0 0-3 0,65 43 4 15,6-7-4-15,-71-36 0 0,0 0 0 0,72 24 0 16,1-12 0-16,-73-12 3 0,0 0-3 0,90 7 3 16,7-11-3-16,-97 4 12 0,0 0-12 0,93-15 13 15,-2-9-13-15,-91 24 14 0,0 0-14 0,99-33 15 16,3-5-15-16,-102 38 4 0,0 0-4 0,103-37 5 16,0-6-5-16,-103 43 0 0,0 0 0 0,103-40 1 15,-2 4-1-15,-13 2 6 0,-11 5-6 0,-20-4 7 0,-11 6-7 16,-3-4 0-16,-6 0 0 0,0 2 0 0,-2-2 0 15,-35 31 2-15,0 0-2 0,47-33 2 0,9-3-2 16,-56 36 0-16,0 0 0 0,59-31 0 0,8-5 0 16,-67 36 2-16,0 0-2 0,57-34 2 0,1 1-2 15,-18 4 10-15,-12 3-10 0,0 6 10 0,-4 4-10 0,3-4 8 16,-1-8-8-16,0 8 9 0,2-4-9 0,0-1-1 16,-2 1 1-16,2 2-1 0,0-2 1 0,-28 24 0 15,0 0 0-15,33-27 1 0,4-3-1 0,-4 3 0 16,-1 0 0-16,-3 3 0 0,-1 1 0 0,-2 3 0 15,-3-4 0-15,0 5 0 0,0 2 0 0,-2-11 3 16,-2-3-3-16,2 4 3 0,1 1-3 0,1 2 2 0,-2-3-2 16,0 3 2-16,-2-1-2 0,2 3 0 0,0-2 0 15,-2 4 0-15,-3-3 0 0,0 3 0 0,0-4 0 16,-2 0 0-16,0 3 0 0,1-1-1 0,1-2 1 0,0-9 0 16,0-6 0-16,1 3-1 0,0-7 1 0,-1 7-1 15,0 0 1-15,0 0-4 0,-2 5 4 0,-2 3-3 16,-2 4 3-16,1 4-3 0,-1-4 3 0,-1 1-2 15,-2 3 2-15,-2-8 0 0,-1-3 0 0,-3 2 0 16,1-2 0-16,-2-1-5 0,-2 1 5 0,1 2-4 16,-3 1 4-16,2 1-1 0,1 3 1 0,6-4 0 15,5 4 0-15,-8-3-2 0,-4-1 2 0,1-11-2 16,-5-13 2-16,12 11-2 0,2 2 2 16,-13 15-2-16,-7 5 2 0,22-2-5 15,13-3 5-15,-40 17-4 0,-22 11 4 0,4 4-3 0,-3 8 3 0,6-4-2 16,6-4 2-16,-9 2 0 0,-3 3 0 0,-6-5 0 0,-3-8 0 15,2 0-26-15,1 0 26 0,7 0-26 0,6 0 26 16,-4 4 6-16,-2 1-6 0,9 2 7 0,7-2-7 16,-8 3-6-16,-3 6 6 0,-13 0-5 0,-10 1 5 0,1 4-1 15,-2 2 1-15,2-9-1 0,0-4 1 0,5 8 0 16,2-4 0-16,5 0 0 0,2 0 0 0,-9 3 4 16,-3-3-4-16,3 0 5 0,1 0-5 0,3 4-1 15,-2 3 1-15,5-2-1 0,5-2 1 0,-12 9 0 16,-7 0 0-16,-13 12 0 0,-10 14 0 0,9-9-10 15,2 6 10-15,36-27-10 0,27-11 10 0,-14 6 0 16,-2 1 0-16,-30 2 0 0,-22 12 0 0,-6 2 3 0,-12 8-3 16,46-18 4-16,24-13-4 0,-5 6-2 0,0 1 2 15,-41 35-1-15,-27 25 1 0,17-20 0 0,4-4 0 16,36-21 0-16,23-23 0 0,-5 8-2 0,3-4 2 0,-17 12-1 16,-13 8 1-16,5-1 3 0,-5 0-3 0,18-7 3 15,9-7-3-15,-7 2-10 0,-1 2 10 0,-4 13-10 16,-2 11 10-16,3-9 1 0,4 0-1 0,8-14 1 15,8-5-1-15,-4 2-17 0,2-7 17 0,-6 16-17 16,-4 4 17-16,1 1 3 0,0 3-3 0,7-10 4 16,3-6-4-16,-1 11 0 0,1 5 0 0,1 0 0 15,0 4 0-15,-1-1 11 0,2-3-11 0,4-3 11 16,2-11-11-16,-1 7-1 0,1-1 1 0,4 3 0 16,3-4 0-16,-1 6-1 0,3 3 1 0,-1-5 0 15,2-6 0-15,2 10 0 0,-1 4 0 0,3-10 0 16,-1 2 0-16,4-7-4 0,4-3 4 0,-1-2-3 0,2-4 3 15,4 1 5-15,2-4-5 0,1 0 6 0,2 0-6 16,5 0 1-16,2-4-1 0,0 4 1 0,0-3-1 16,1 1 9-16,1-5-9 0,0 2 10 0,-2-4-10 15,3 3 0-15,2 0 0 0,1 3 0 0,0-5 0 0,3-3 0 16,2 3 0-16,-4-1 1 0,-1-6-1 0,-4-1-5 16,2-1 5-16,1-2-5 0,0-1 5 0,4-1 15 15,3-3-15-15,3 2 16 0,-1-2-16 0,-1 3 0 16,-3-3 0-16,-1 0 0 0,-4 4 0 0,0-1 5 15,-3-1-5-15,1 1 6 0,1-3-6 0,3 0 1 16,1-3-1-16,-4-1 1 0,-1-1-1 0,-1-2 3 0,-2 0-3 16,1-5 3-16,-4-3-3 0,3 1 5 0,0-1-5 15,0 3 6-15,-2-4-6 0,4 4 3 0,3 2-3 16,-2 1 3-16,1 1-3 0,-1 1 2 0,0 1-2 16,-3 0 2-16,-1-1-2 0,1-2 1 0,-2-6-1 0,0 6 2 15,0-3-2-15,0-3 1 0,1-6-1 0,0 6 1 16,1-1-1-16,2 1 7 0,0-1-7 0,-2-1 7 15,-2 2-7-15,-3-1 0 0,-2 1 0 0,0 3 1 16,0 0-1-16,-2 0 0 0,0-1 0 0,0 0 1 16,0-1-1-16,1-5 7 0,-1-8-7 0,2 3 8 15,-2 0-8-15,2 0 3 0,2 1-3 0,-4 3 3 16,0 1-3-16,0 2 0 0,-1 1 0 0,-1-3 1 16,-1 2-1-16,1-10-1 0,-1-4 1 0,0 0 0 15,-2 2 0-15,-2 1-33 0,-2 1 33 0,-1 3-33 16,-2 1 33-16,2 6 0 0,0-2 0 0,-2 4 1 0,-6 3-1 15,3-9 0-15,-1-6 0 0,-3 4 0 16,-3-1 0-16,1 0-3 0,2 0 3 0,-5 4-3 0,-4 1 3 16,4 3-20-16,-1 4 20 0,-1 4-20 0,0 1 20 15,-3-2-1-15,-4 6 1 0,-12-1-1 0,-11 4 1 16,-5 0-10-16,-3 0 10 0,-20 12-9 0,-15 7 9 0,8 5 0 16,0 5 0-16,20-10 0 0,10-5 0 0,7-4-7 15,9-5 7-15,-4-1-7 0,-1-4 7 0,-8 3-15 16,-5 6 15-16,8-1-15 0,1 4 15 0,-14 0 9 15,-9 4-9-15,1-4 9 0,-3 3-9 0,1 2-25 0,-2-1 25 16,15 1-24-16,9 2 24 0,-13 1 36 16,-6 1-36-16,-12 1 36 0,-9 2-36 0,-9 5-24 0,-12 6 24 15,16-3-23-15,5 1 23 0,-7 6 0 0,-5 8 0 16,5 4 1-16,2 6-1 0,5-6-11 0,4-3 11 16,22-5-10-16,15-5 10 0,-31 5-6 15,-15-4 6-15,5 9-5 0,-3 4 5 0,8 8-4 0,4 7 4 0,5 0-3 16,7-2 3-16,-8-4 5 0,-6 0-5 15,12-8 6-15,4-4-6 0,-2 8-1 0,0 3 1 16,0 16 0-16,0 15 0 0,-2-16 1 0,-1-6-1 0,14-14 2 16,13-11-2-16,-3 3 18 0,2-8-18 0,-4 37 19 15,-3 20-19-15,9-17-18 0,3-4 18 0,8-20-18 16,8-17 18-16,0 8 1 0,0-5-1 0,3 14 2 16,0 3-2-16,4 4-9 0,3 5 9 0,2-7-9 15,0-5 9-15,4-3 0 0,1-4 0 0,4 0 1 16,5-2-1-16,0 4-9 0,5 0 9 0,2-2-9 0,3-4 9 15,4 2 14-15,5 3-14 0,-1-10 15 0,-3-1-15 16,5-4-1-16,-6-7 1 0,5-1 0 0,0-3 0 16,5-3 34-16,3 1-34 0,21-14 35 0,17-7-35 0,-32 1-2 15,-15 3 2-15,8-1-2 0,0-3 2 16,25-12 0-16,18-15 0 0,-7 2 0 0,0-5 0 16,0 2 1-16,-3-3-1 0,0 5 2 0,-1 4-2 15,-6-2 1-15,-3 2-1 0,-5-7 2 0,-4-11-2 16,5 4 9-16,1-2-9 0,-3 2 10 0,-1 0-10 0,-7 4 23 15,-2 4-23-15,1 1 24 0,-3 3-24 0,0-13 0 16,1-9 0-16,-3 3 0 0,1-1 0 0,-5 1 0 0,-6-5 0 16,0 5 1-16,-5 0-1 0,5-14-40 15,-5-15 40-15,3 9-40 0,3-1 40 0,8 2-43 0,5 6 43 16,-7-6-43-16,-5-3 43 0,-42 77 0 0,0 0 0 16,45-76 0-16,1 0 0 0,-46 76 0 0,0 0 0 0,31-70 0 15,-6 1 0-15,-25 69-47 0,0 0 47 0,8-73-46 16,-11-6 46-16,3 79 20 0,0 0-20 0,-25-65 20 15,-18 3-20-15,43 62-23 0,0 0 23 0,-63-40-22 16,-21 20 22-16,84 20 5 0,0 0-5 0,-68-30 5 16,3 3-5-16,65 27 0 0,0 0 0 0,-103-12 0 15,-25 12 0-15,128 0-12 0,0 0 12 0,-157 21-12 16,-26 15 12-16,183-36 0 0,0 0 0 16,-205 70 0-16,-24 26 0 0,229-96-17 0,0 0 17 15,-234 95-17-15,-12 9 17 0,246-104-207 0,0 0 207 0,-211 122-206 16,18 10 206-16,-210 126-2085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16:32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14082 10208 1043 0,'0'0'0'0,"0"0"0"0,0 0 0 0,0 0 338 0,0 0-338 0,0 0 338 16,0 0-338-16,0 0 231 0,0 0-231 0,0 0 232 15,-2-31-232-15,2 14 142 0,-3-7-142 0,1 9 143 16,2 3-143-16,2-1 94 0,1 0-94 0,-3-1 94 16,4-1-94-16,1-1 54 0,-2-1-54 0,-1 5 54 15,5 3-54-15,-2-1 3 0,-1 2-3 0,5-5 4 16,-4 0-4-16,4-1 29 0,3 2-29 0,-7 3 29 15,-1 6-29-15,-4 3-1 0,8-3 1 0,-8 3 0 16,7-4 0-16,-7 4-8 0,11 0 8 0,-11 0-7 16,12 9 7-16,-8 1-1 0,1 2 1 0,-5 5-1 15,0 6 1-15,0 6 33 0,-5 5-33 0,1-3 34 16,1 2-34-16,-3-4 30 0,-1 2-30 0,6-9 30 0,-5-3-30 16,3 0 16-16,3 0-16 0,0-7 17 0,0 0-17 15,0-4 13-15,-4 2-13 0,4-10 13 0,0 9-13 16,0-9 34-16,4 9-34 0,-4-9 34 0,0 0-34 0,0 0-1 15,0 0 1-15,0 0 0 0,0 0 0 0,0 0 12 16,0 0-12-16,0 0 12 0,0 0-12 0,0 0 26 16,9 0-26-16,-4-6 26 0,7 3-26 0,-1-9 0 15,1-7 0-15,0-5 0 0,2-10 0 0,-2 1 44 16,0 1-44-16,-3 4 44 0,-5 9-44 0,4-3-36 16,-2 3 36-16,-1-3-35 0,2 5 35 0,-4-4 10 0,3 2-10 15,-3 7 11-15,-3 7-11 0,0-2-5 0,0 2 5 16,0 5-5-16,0 0 5 0,0 0-35 0,0 0 35 15,0 0-35-15,0 0 35 0,0 0 8 0,0 0-8 0,0 0 8 16,-3 12-8-16,-4 0 58 0,1 5-58 0,3 0 59 16,1 9-59-16,-1 0 0 0,3 3 0 0,3 0 0 15,-3-5 0-15,5 0 18 0,1-2-18 0,1-6 19 16,-6-4-19-16,6-2 50 0,6 1-50 0,-8-6 51 16,2 2-51-16,3-6-5 0,4 1 5 0,-3-2-5 15,-3 0 5-15,10-3-280 0,-1-8 280 0,3-3-279 16,-1-8 279-16,19-14-1970 0</inkml:trace>
  <inkml:trace contextRef="#ctx0" brushRef="#br0" timeOffset="194.77">14592 9903 1995 0,'0'0'0'0,"0"12"0"0,0 5 0 15,0-5 339-15,4-2-339 0,1-1 340 0,-3-3-340 16,1 3 221-16,2 3-221 0,2 4 222 0,2-1-222 0,-5 6 161 15,1 1-161-15,2-3 161 0,-2-4-161 0,4 4 12 16,-4 2-12-16,0-6 13 0,-3-3-13 0,0 4 17 16,1-6-17-16,-3-3 17 0,0-4-17 0,0-3-331 15,-3 9 331-15,3-2-331 0,0 1 331 0,0 8-1985 16</inkml:trace>
  <inkml:trace contextRef="#ctx0" brushRef="#br0" timeOffset="1099.79">14171 12686 1479 0,'0'0'0'0,"0"0"0"15,14-7 0-15,-14 7 268 0,0 0-268 0,-2-15 268 16,-6-9-268-16,8 24 203 0,0 0-203 0,-7-22 204 15,1 1-204-15,6 21 111 0,0 0-111 0,4-27 112 16,6-3-112-16,-10 30 65 0,0 0-65 0,11-22 65 16,3 3-65-16,-14 19 17 0,0 0-17 0,17-5 17 15,6 5-17-15,-23 0 3 0,0 0-3 0,17 12 3 16,3 16-3-16,-20-28 13 0,0 0-13 0,10 30 13 0,-3 10-13 16,-7-40 37-16,0 0-37 0,9 45 37 15,-7 6-37-15,-2-51-3 0,0 0 3 0,1 45-3 0,-1-2 3 16,0-43 1-16,0 0-1 0,2 29 1 0,-2-5-1 15,0-24 40-15,0 0-40 0,4 12 41 0,-1-12-41 16,-3 0 5-16,0 0-5 0,5-21 6 0,1-17-6 0,-6 38 31 16,0 0-31-16,7-41 31 0,1-10-31 0,-8 51 10 15,0 0-10-15,9-52 11 0,0-1-11 0,-9 53-7 16,0 0 7-16,9-51-7 0,-1 1 7 0,-8 50-25 16,0 0 25-16,4-36-24 0,1 8 24 0,-5 28-50 15,0 0 50-15,3-19-49 0,-3 13 49 0,0 6 32 0,0 0-32 16,6 5 32-16,-3 17-32 0,-3-22 70 0,0 0-70 15,2 31 70-15,5 10-70 0,-7-41 17 0,0 0-17 16,5 43 17-16,4 5-17 0,-9-48 71 0,0 0-71 16,14 41 71-16,2 2-71 0,-16-43 23 0,0 0-23 0,21 36 24 15,0-5-24-15,-21-31 0 0,0 0 0 0,22 19 1 16,1-10-1-16,-23-9-202 0,0 0 202 0,28-11-202 16,-2-13 202-16,30-8-2101 0</inkml:trace>
  <inkml:trace contextRef="#ctx0" brushRef="#br0" timeOffset="1480.76">14683 12539 1547 0,'0'0'0'0,"0"10"0"16,0 9 0-16,0-19 291 0,0 0-291 0,0-10 292 0,4-18-292 15,-4 28 200-15,0 0-200 0,5-31 201 0,2-8-201 16,-7 39 142-16,0 0-142 0,7-35 142 0,0 5-142 15,-7 30 6-15,0 0-6 0,5-28 7 0,-2 9-7 0,-3 19 0 16,0 0 0-16,9-3 0 0,0 13 0 0,-9-10 3 16,0 0-3-16,9 19 3 0,-2 15-3 0,-7-34 8 15,0 0-8-15,5 41 9 0,-5 7-9 0,0-48 8 16,0 0-8-16,0 52 9 0,0 3-9 0,0-55 79 16,0 0-79-16,2 51 79 0,-1-1-79 0,-1-50 66 15,0 0-66-15,6 38 67 0,-1-11-67 0,-5-27 54 16,0 0-54-16,21 12 54 0,3-15-54 0,-24 3 70 0,0 0-70 15,28-16 70-15,5-11-70 0,-33 27 2 0,0 0-2 16,30-31 2-16,0-8-2 0,-30 39 10 0,0 0-10 16,24-35 11-16,-3 1-11 0,-21 34 15 0,0 0-15 15,18-29 16-15,-3 7-16 0,-15 22 0 0,0 0 0 0,13-21 1 16,-5 7-1-16,-8 14-158 0,0 0 158 0,6-10-158 16,-3 3 158-16,6-10-2262 0</inkml:trace>
  <inkml:trace contextRef="#ctx0" brushRef="#br0" timeOffset="2481.73">13986 15671 1300 0,'0'0'0'0,"3"-9"0"0,1-6 0 0,-6 6 293 16,-3 1-293-16,5 8 294 0,-5-9-294 15,5 9 278-15,-13-9-278 0,13 9 279 0,-5-8-279 0,2 1 162 16,-6 0-162-16,5 0 162 0,1 2-162 0,1-3 97 16,-3-1-97-16,5 9 98 0,0 0-98 0,0 0 36 15,0 0-36-15,0-7 37 0,2-7-37 0,-2 14 10 16,0 0-10-16,3-15 11 0,2-2-11 0,-5 17 5 15,0 0-5-15,16-9 6 0,7 6-6 0,-23 3 0 16,0 0 0-16,23 10 1 0,1 11-1 0,-24-21 36 16,0 0-36-16,21 30 36 0,-3 10-36 0,-18-40 9 0,0 0-9 15,17 46 10-15,-5 8-10 0,-12-54-2 0,0 0 2 16,9 48-1-16,0 3 1 0,-9-51 38 0,0 0-38 0,3 41 38 16,2-3-38-16,-5-38 1 0,0 0-1 0,2 26 2 15,0-7-2-15,-2-19 14 0,0 0-14 0,2 12 15 16,-2-6-15-16,0-6 18 0,0 0-18 0,3-15 18 15,-1-14-18-15,-2 29-10 0,0 0 10 0,3-34-10 16,1-9 10-16,-4 43-4 0,0 0 4 0,2-50-4 16,1-7 4-16,-3 57 0 0,0 0 0 0,4-58 0 15,-1-6 0-15,-3 64-1 0,0 0 1 0,0-51-1 16,0 8 1-16,0 43-1 0,0 0 1 0,0-38 0 16,0 9 0-16,0 29-48 0,0 0 48 0,0-24-47 15,-3 5 47-15,3 19-23 0,0 0 23 0,0 0-22 16,-7 0 22-16,7 0 58 0,0 0-58 0,-2 22 59 0,2 16-59 15,0-38 32-15,0 0-32 0,2 43 32 0,1 9-32 16,-3-52 0-16,0 0 0 0,7 48 0 0,4 1 0 16,-11-49 52-16,0 0-52 0,15 40 53 0,5-9-53 0,-20-31-5 15,0 0 5-15,22 20-5 0,3-11 5 0,-25-9-57 16,0 0 57-16,24 0-56 0,1-9 56 0,-3-3-582 16,-1-6 582-16,-10 9-581 0,-4 5 581 0,10-11-1393 15</inkml:trace>
  <inkml:trace contextRef="#ctx0" brushRef="#br0" timeOffset="3098.24">14472 15494 1502 0,'0'0'0'0,"0"0"0"16,-13 0 0-16,13 0 298 0,-8-9-298 0,8 9 298 15,-7-6-298-15,7 6 233 0,-6-7-233 0,6 7 234 16,0 0-234-16,0 0 177 0,-1-7-177 0,1 7 177 16,-2-9-177-16,2 2 82 0,-2 1-82 0,2 6 82 15,0-11-82-15,0 3 24 0,0-3-24 0,0 3 25 16,4-1-25-16,1-1-2 0,-2 0 2 0,3 1-1 0,-1 2 1 15,2 0 31-15,-2 0-31 0,4 2 31 0,3 0-31 16,-3 3 39-16,3 1-39 0,0 6 39 0,2 3-39 16,-3 3 15-16,-4 2-15 0,1 10 16 0,-4 4-16 0,1-1 15 15,-1 0-15-15,-1-2 16 0,2 0-16 0,-5-2 4 16,2 0-4-16,0-4 5 0,3-3-5 0,-5-3 13 16,0 0-13-16,2-5 13 0,-2 1-13 0,0-8 14 15,0 7-14-15,0-7 15 0,0 0-15 0,0 0-1 16,0 0 1-16,0 0-1 0,0 0 1 0,0 0 39 15,0 0-39-15,0 0 39 0,0 0-39 0,0 0-1 16,0 0 1-16,0 0 0 0,3-7 0 0,-3 7 1 16,4-10-1-16,-4 10 1 0,3-10-1 0,-3 10-43 15,7-10 43-15,-7 10-43 0,9-9 43 0,-2 6 16 0,2-3-16 16,-4 3 17-16,2-2-17 0,2 1-15 0,0 1 15 0,1 1-14 16,1 2 14-16,-1 2-4 0,2 0 4 15,0 1-4-15,-1 2 4 0,-2 2-31 0,1 2 31 0,-5 1-31 16,-1 4 31-16,-1-1 48 0,3 3-48 0,-6 1 49 15,0 0-49-15,0 0 53 0,-4 2-53 0,1 2 54 16,-3 3-54-16,1 2-10 0,2-1 10 0,-6 3-9 16,0 1 9-16,0-5 40 0,-3 2-40 0,0-4 40 15,-2-3-40-15,-2-2-127 0,1-1 127 0,2-3-126 16,-2-1 126-16,2-3-534 0,3-4 534 0,3 2-534 16,5-2 534-16,-5 7-1505 0</inkml:trace>
  <inkml:trace contextRef="#ctx0" brushRef="#br0" timeOffset="11693.03">29191 11397 1043 0,'0'0'0'16,"0"0"0"-16,6-6 0 0,-6 6 310 0,0 0-310 16,0 0 310-16,0 0-310 0,0 0 242 0,0 0-242 15,10 1 242-15,9 1-242 0,2 0 131 0,5-1-131 0,11 1 131 16,7-2-131-16,-1-2 97 0,3-1-97 0,-2 1 98 16,-1 1-98-16,3-6 77 0,-1-2-77 0,-3 2 78 15,0 2-78-15,3-2 8 0,1 2-8 0,-3 0 8 16,-1 1-8-16,-1 1 46 0,-1 3-46 0,-4 0 46 15,-1 0-46-15,0 0-6 0,0 0 6 0,-1 2-6 16,-1 1 6-16,-4 1 11 0,-1 1-11 0,0-4 11 16,-1 1-11-16,-10-2-1 0,-5-2 1 0,4 1 0 15,0-1 0-15,-2 2 17 0,-2-5-17 0,-3 1 17 16,-2 1-17-16,0 0 4 0,-2-3-4 0,-5 6 5 0,10-12-5 16,-6 6 8-16,-2-1-8 0,1 2 8 0,2-4-8 15,1 2-9-15,-3 2 9 0,-3 5-9 0,9-7 9 16,-9 7-64-16,9-5 64 0,-9 5-63 0,6-7 63 15,-6 7-82-15,4-8 82 0,-4 8-81 0,0 0 81 0,0 0-147 16,0 0 147-16,0 0-147 0,0 0 147 0,0 0-202 16,0 0 202-16,0 0-202 0,0 0 202 0,0 0-337 15,0 0 337-15,0 0-337 0,0 0 337 0,0 0-797 16</inkml:trace>
  <inkml:trace contextRef="#ctx0" brushRef="#br0" timeOffset="11963.49">30350 11137 1311 0,'0'0'0'0,"0"0"0"0,0 12 0 0,0-12 306 0,-9 8-306 16,9-8 306-16,-12 7-306 0,3-2 242 0,0 2-242 0,4-2 243 16,0 4-243-16,1 1 150 0,3-3-150 15,2 1 150-15,4 1-150 0,4 0 91 0,2-1-91 0,3 3 92 16,3-3-92-16,-1 2 33 0,1 1-33 0,1-1 33 16,-1-1-33-16,1 3 0 0,-3-6 0 0,-1 5 0 15,-1-1 0-15,-5 4 6 0,-1 3-6 0,0 4 7 16,0-4-7-16,-3 7 2 0,-4 5-2 0,-2 0 3 15,-3-1-3-15,0-4 28 0,-4 0-28 0,0-2 28 16,0-5-28-16,-1 4 5 0,-4-2-5 0,2-2 5 16,0 2-5-16,-2-4-8 0,-2 0 8 0,4-3-7 15,-1-1 7-15,1-1-180 0,-2-1 180 0,5-2-179 16,2-2 179-16,7-5-499 0,-8 7 499 0,8-7-499 0,7-4 499 16,0 2-1067-16</inkml:trace>
  <inkml:trace contextRef="#ctx0" brushRef="#br0" timeOffset="12653.9">30844 11023 807 0,'0'0'0'0,"0"-8"0"0,2-6 0 0,-2 7 408 0,0-2-408 0,0 9 409 16,0-10-409-16,0 10 257 0,0 0-257 0,0 0 258 15,0 14-258-15,-2 0 208 0,0 5-208 0,2 1 208 16,-1 8-208-16,-1-1 82 0,2 1-82 16,0-3 83-16,0 1-83 0,0 1 56 0,0 1-56 0,2-1 57 15,-1-1-57-15,1-2 44 0,2 0-44 0,1-2 44 16,0-3-44-16,0-1 15 0,1-6-15 0,2 0 16 15,1-4-16-15,2-1 22 0,-1-7-22 0,2-3 22 16,0-6-22-16,1-1 8 0,1-6-8 0,-2 3 8 16,-2-6-8-16,1 0 9 0,-1-4-9 0,-1 5 10 15,0-5-10-15,0 3 23 0,-2-1-23 0,-2-3 24 16,0 0-24-16,-1-2 12 0,-3-3-12 0,1 5 13 0,0 0-13 16,0 0-8-16,-2 0 8 0,0 9-7 0,0-1 7 15,1 8-1-15,3 1 1 0,-4 7-1 0,0 0 1 16,0 8-40-16,-2 6 40 0,4 7-40 0,-4 3 40 15,2 3 6-15,2 0-6 0,-2-2 6 0,0 0-6 16,3 1 19-16,1 0-19 0,-3 3 20 0,-1 0-20 0,4 4 22 16,-1 1-22-16,1 2 23 0,1 7-23 15,0-2 16-15,2-1-16 0,0-3 17 0,2-1-17 0,-2-3 40 16,0-4-40-16,0-1 41 0,-3-4-41 0,-1 1 2 16,1-1-2-16,-3 1 3 0,-2-8-3 0,-1 3 45 15,0 1-45-15,-1 1 45 0,-4 0-45 0,0 3-28 16,-2-1 28-16,0-4-28 0,-1-1 28 0,-3-7 33 0,-1 0-33 15,2-3 34-15,-2-3-34 0,-1-2-34 0,-3-4 34 16,4 0-34-16,4-4 34 0,-4-2 0 0,-2-3 0 16,2-10 0-16,0-7 0 0,3-1 3 0,4-1-3 15,4 1 3-15,5-2-3 0,3 1-8 0,4 1 8 0,1-1-7 16,2 3 7-16,6-1 0 0,3-1 0 0,0-3 0 16,3-1 0-16,6-8-9 0,1-6 9 15,3 6-8-15,-1-1 8 0,-5 10-1 0,-4 2 1 0,-5 4-1 16,-3 5 1-16,-4 4-112 0,-3 1 112 0,-2 5-111 15,-2 4 111-15,-5 5-242 0,0 0 242 0,0 0-241 16,0 0 241-16,0 0-1770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5:54:22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10034 13493 673 0,'0'0'0'0,"-21"0"0"0,-12 2 0 15,1 1 125-15,-3 0-125 0,2 1 125 0,2-1-125 16,-3 1 56-16,3-1-56 0,1 1 56 0,4-1-56 16,-4 0 114-16,4-1-114 0,0 0 114 0,-2-2-114 15,-2 2 100-15,-1-2-100 0,-8 0 101 0,-1 0-101 0,2 0 68 16,-4 1-68-16,3 5 68 0,-1-5-68 0,4 6 87 15,-1 3-87-15,0 4 88 0,1 2-88 0,-3 4 102 16,-6 6-102-16,-1 1 103 0,-3 4-103 0,4 2 73 16,-2-1-73-16,8 5 74 0,1-1-74 0,5 3 47 15,5-3-47-15,-2 5 48 0,4 2-48 0,-13 19 39 16,-8 12-39-16,3-11 39 0,6-1-39 0,1-5 0 16,6-2 0-16,10-9 0 0,3-5 0 0,-4 23 12 0,-3 11-12 15,3-3 12-15,4 2-12 0,6 2 39 0,0 6-39 16,3 2 39-16,0 4-39 0,4-4 35 0,5 1-35 0,0 10 36 15,9 4-36-15,-4-4 24 0,-2-1-24 0,6 1 25 16,0-3-25-16,8 1 52 0,4 0-52 0,6-13 53 16,7-6-53-16,8 8 27 0,4 2-27 0,1-6 27 15,4-4-27-15,-4-6 57 0,-5-3-57 0,5-5 58 16,2-5-58-16,12 2 13 0,7-7-13 0,-3-4 13 16,3-5-13-16,5-1 38 0,4-6-38 0,2-5 39 15,6-3-39-15,1-4 6 0,1-1-6 0,-3-2 7 16,-2-4-7-16,9-3 5 0,5-5-5 0,-7-2 5 15,-3-1-5-15,8-4 22 0,9-5-22 0,-6 1 23 16,-7-1-23-16,10-4 20 0,1-4-20 0,-1-1 20 16,-6-3-20-16,1-4 24 0,-5-5-24 0,10 4 25 0,0-2-25 15,-8-9 8-15,-4-6-8 0,1 3 9 0,0 0-9 16,-5-9 10-16,-2-3-10 0,-4 5 11 16,-4 0-11-16,3-1-1 0,0-1 1 0,-4 4-1 0,-5 0 1 15,-10-12 7-15,-8-9-7 0,-2 9 8 0,-8 3-8 16,5-2 15-16,2-1-15 0,-10 9 15 0,-9 2-15 0,10-14 3 15,6-9-3-15,-18 8 4 0,-8 4-4 0,-1 5 1 16,-3 6-1-16,-3 3 1 0,-11 5-1 0,5-16 3 16,-5-8-3-16,-5-16 3 0,-6-10-3 0,-6 10-22 15,-6 2 22-15,-7 7-22 0,-1 3 22 0,-8-7 1 16,1-1-1-16,0 5 1 0,-1 1-1 0,-1-3-2 0,2-2 2 16,-1 2-1-16,1-6 1 0,-15 2 2 0,-3 3-2 15,-3 2 2-15,-6 5-2 0,6-10-2 0,1-2 2 16,2 6-1-16,0 7 1 0,-8 3 2 15,-13 2-2-15,3 5 3 0,1 4-3 0,5 0-11 0,-2-6 11 0,-3 6-11 16,-4 5 11-16,0 3 0 0,-3 5 0 0,8 4 0 16,4 5 0-16,-13 0-11 0,-6 5 11 0,5 0-11 15,2 7 11-15,3 2 1 0,3 1-1 0,-4 2 1 16,-3 2-1-16,6 4-4 0,-2-5 4 0,6 6-3 16,6 0 3-16,-5 6 10 0,-3 2-10 0,3 1 10 15,2 1-10-15,15 2 1 0,11 0-1 0,-8 3 2 16,1 4-2-16,-16 11-1 0,-6 2 1 0,9 11 0 15,1 3 0-15,11 4-8 0,6 5 8 0,5-2-7 16,5-1 7-16,-14 6-10 0,-2 4 10 0,1 5-10 16,2 5 10-16,-1 2-4 0,5 3 4 0,10-3-4 15,6-4 4-15,1 11-31 0,5 3 31 0,0-7-31 0,4-1 31 16,3 3-96-16,3-1 96 0,6 1-95 0,3-1 95 16,-1-3-325-16,-1-1 325 0,10 1-325 0,4 1 325 0,8 75-1464 15</inkml:trace>
  <inkml:trace contextRef="#ctx0" brushRef="#br0" timeOffset="1253.85">12328 15703 1166 0,'0'0'0'0,"0"0"0"0,0 0 0 0,0 0 273 0,0 0-273 16,0 0 273-16,0 0-273 0,0 0 206 0,30-1-206 0,-4-1 207 16,9 0-207-16,3 1 126 0,9-3-126 0,0 2 127 15,6-3-127-15,3-2 51 0,-4-1-51 0,8-3 51 16,1 1-51-16,24-7 45 0,15-10-45 0,-6 6 45 16,4 0-45-16,5 2 4 0,6 1-4 0,-12-6 4 15,3-6-4-15,8 0 46 0,4-7-46 0,-4 5 47 16,-1-2-47-16,7-1 6 0,1 1-6 0,2-2 7 15,2 0-7-15,10-5 0 0,9-4 0 0,-17-6 0 16,-10-4 0-16,15 3 2 0,4 1-2 0,-6-3 2 16,-4-1-2-16,4-8 9 0,5-4-9 0,-3-3 10 15,0-6-10-15,2 1 24 0,-6-3-24 0,0-1 25 16,1-8-25-16,-8 3-5 0,-10-2 5 0,-1 4-5 16,0 3 5-16,0-11 27 0,-1-9-27 0,-8 10 27 15,-4 1-27-15,7-3 0 0,1-3 0 0,-8 8 0 0,-9 0 0 16,4 6 0-16,-2 4 0 0,-1-8 0 0,-6 2 0 15,-2 8 0-15,-3 9 0 0,3 3 0 0,2 7 0 0,-2-7 1 16,0-3-1-16,-12 6 1 0,-5-1-1 16,1 6 3-16,-6 2-3 0,3 7 4 15,-2 4-4-15,2 0 3 16,0 2-3-16,-6-8 3 0,-3-1-3 0,-5-2 0 0,-3-1 0 0,-1 5 0 0,-5 3 0 0,-1 10-1 16,-8 4 1-16,1 1 0 0,1 1 0 0,2-4 0 15,2-2 0-15,-2-1 0 0,0 2 0 0,-2-1 0 16,-5 4 0-16,-2 6 0 0,-3 6 0 0,-4-2 0 0,2 2 0 15,-4 5 0-15,1 4 0 0,-2-1 4 16,-1 0-4-16,-8 9 5 0,6-6-5 0,-6 6 7 0,7-6-7 16,-7 6 8-16,0 0-8 0,0 0 8 0,0 0-8 0,0 0 9 15,0 0-9-15,0 0 38 0,0 0-38 0,0 0 39 16,0 0-39-16,0 0-7 0,0 0 7 0,0 0-7 16,0 0 7-16,0 0 0 0,-9-1 0 0,9 1 1 15,-11-2-1-15,4 2 0 0,-3 0 0 0,-1 0 0 16,1 0 0-16,-8 0 0 0,-3 0 0 0,7 2 0 15,2-2 0-15,-4 1 0 0,-1 1 0 0,-2 0 0 16,-2 0 0-16,-2 1-1 0,0-3 1 0,11 2 0 16,3-2 0-16,-3 0-1 0,3 0 1 0,1 0 0 15,-1 0 0-15,-3 0 6 0,0 1-6 0,3 1 6 16,4-2-6-16,-2 0-15 0,1 0 15 0,6 0-15 16,0 0 15-16,0 0 23 0,0 0-23 0,0 0 24 0,0 0-24 15,0 0-53-15,0 0 53 0,0 0-53 0,-1-10 53 16,1 0-14-16,-2-2 14 0,4 0-13 0,3-4 13 15,4 1-23-15,3-2 23 0,0-2-22 0,2 0 22 0,5-2-5 16,4-3 5-16,5-5-5 0,5-5 5 0,-3 1 1 16,5-3-1-16,-7 9 2 0,0 2-2 0,-2 1-3 15,0 6 3-15,-1 6-2 0,-3 0 2 16,1 6-42-16,1 6 42 0,-6 9-41 0,-1 5 41 16,-4 13-188-16,-8 13 188 0,-2 3-187 15,-1 5 187-15,3 43-1617 0</inkml:trace>
  <inkml:trace contextRef="#ctx0" brushRef="#br0" timeOffset="2252.66">20052 10006 886 0,'0'0'0'0,"-7"-12"0"16,-5-9 0-16,12 21 377 0,0 0-377 0,-12-17 378 15,-1-2-378-15,13 19 293 0,0 0-293 0,-10-14 294 16,1 2-294-16,9 12 158 0,0 0-158 0,-7-5 158 16,2-2-158-16,5 7 84 0,0 0-84 0,0 0 85 15,2 19-85-15,-2-19 87 0,0 0-87 0,8 26 87 16,8 13-87-16,-16-39 13 0,0 0-13 0,18 53 14 0,3 13-14 15,-21-66 10-15,0 0-10 0,24 67 11 0,2 0-11 16,-26-67 34-16,0 0-34 0,28 53 35 0,0-5-35 16,-28-48 0-16,0 0 0 0,32 38 0 0,1-14 0 15,-33-24 40-15,0 0-40 0,28 15 41 0,-4-6-41 0,-24-9 31 16,0 0-31-16,18-9 31 0,-8-15-31 0,-10 24 3 16,0 0-3-16,2-31 4 0,-6-15-4 0,4 46-1 15,0 0 1-15,-8-50 0 0,-8-8 0 0,16 58-1 16,0 0 1-16,-11-45-1 0,-1 2 1 0,12 43-46 15,0 0 46-15,-5-34-45 0,1 10 45 0,4 24-3 16,0 0 3-16,9-5-3 0,9 15 3 0,-18-10-35 0,0 0 35 16,21 26-35-16,5 17 35 0,-26-43 0 0,0 0 0 15,26 39 0-15,2 2 0 0,-28-41 5 0,0 0-5 16,28 35 5-16,2-6-5 0,-30-29 38 0,0 0-38 0,31 13 39 16,2-7-39-16,-33-6 0 0,0 0 0 15,33-18 1-15,-1-12-1 0,-32 30 5 0,0 0-5 0,30-45 5 16,-1-12-5-16,-29 57 22 0,0 0-22 0,18-72 22 15,-6-17-22-15,-12 89-6 0,0 0 6 0,-3-86-5 16,-20-7 5-16,23 93 17 0,0 0-17 0,-26-82 17 16,-8 3-17-16,34 79 1 0,0 0-1 0,-26-51 1 15,5 20-1-15,21 31-14 0,0 0 14 0,-17-17-13 16,3 13 13-16,14 4-90 0,0 0 90 0,-14 7-90 16,3 12 90-16,11-19-430 0,0 0 430 0,-8 17-430 15,8-1 430-15,-9 16-1396 0</inkml:trace>
  <inkml:trace contextRef="#ctx0" brushRef="#br0" timeOffset="2765.64">20791 9321 1020 0,'0'0'0'0,"-5"-2"0"0,-11-5 0 0,16 7 241 15,0 0-241-15,-5-17 241 0,3-16-241 0,2 33 147 0,0 0-147 16,-2-34 148-16,1-5-148 0,1 39 75 0,0 0-75 16,-2-42 76-16,2-4-76 0,0 46 30 0,0 0-30 15,-5-48 30-15,-4-3-30 0,9 51 59 0,0 0-59 16,-14-52 59-16,0 1-59 0,14 51 80 0,0 0-80 16,-12-36 81-16,1 12-81 0,11 24 84 0,0 0-84 15,-10 3 84-15,1 30-84 0,9-33 43 0,0 0-43 0,0 44 43 16,9 20-43-16,-9-64 62 0,0 0-62 0,17 106 62 15,13 28-62-15,-30-134 55 0,0 0-55 0,28 129 56 16,9 5-56-16,-37-134 33 0,0 0-33 0,27 115 33 16,3-13-33-16,-30-102 62 0,0 0-62 0,28 79 63 15,-2-19-63-15,-26-60 3 0,0 0-3 0,20 40 4 16,-3-16-4-16,-17-24 48 0,0 0-48 0,19 5 48 16,-7-13-48-16,-12 8 7 0,0 0-7 0,18-21 8 15,-4-10-8-15,-14 31-13 0,0 0 13 0,14-45-12 16,-2-8 12-16,-12 53-4 0,0 0 4 0,14-50-4 0,-2-1 4 15,-12 51-17-15,0 0 17 0,14-43-16 0,2 7 16 16,-16 36-45-16,0 0 45 0,14-24-45 0,0 9 45 16,-14 15-2-16,0 0 2 0,14-6-2 0,3 15 2 0,-17-9-10 15,0 0 10-15,13 17-10 0,1 9 10 0,-14-26 1 16,0 0-1-16,15 29 1 0,1 5-1 0,-16-34 10 16,0 0-10-16,16 24 10 0,-2-6-10 0,-14-18-111 15,0 0 111-15,19 0-110 0,4-12 110 0,19-4-1942 16</inkml:trace>
  <inkml:trace contextRef="#ctx0" brushRef="#br0" timeOffset="3116.65">21420 9158 1289 0,'0'0'0'16,"-2"27"0"-16,-1 20 0 0,1-23 275 0,-1-7-275 0,3-17 275 16,-7-12-275-16,7 12 190 0,-2 10-190 0,2-10 191 15,0 0-191-15,0 0 135 0,2 12-135 0,1 5 136 16,-3 5-136-16,2-1 50 0,1-2-50 0,1-5 50 15,-1-4-50-15,-3-10 44 0,0 0-44 0,7 9 45 16,4-3-45-16,-3 0 68 0,1-6-68 0,0 0 69 16,-4-6-69-16,2 3-9 0,0-6 9 0,0-6-8 15,2-4 8-15,-2-5 16 0,-2-3-16 0,0 3 17 16,1-6-17-16,-3 8-9 0,1-2 9 0,-4 5-8 16,0 4 8-16,0 15-5 0,0 0 5 0,0-17-4 15,0 1 4-15,0 4-38 0,0 4 38 0,0-1-37 16,-4 6 37-16,4 3 30 0,0 0-30 0,0 0 30 0,4 13-30 15,-1-1 44-15,1 2-44 0,3 7 45 0,0-3-45 16,1 12 16-16,-2 4-16 0,1-10 17 0,-1-3-17 16,3-3 34-16,0 0-34 0,3-3 35 0,0 1-35 0,1-8 11 15,-1 1-11-15,-2-2 11 0,1-7-11 0,-1-6-115 16,-1 0 115-16,5-10-115 0,2-5 115 0,-4-6-832 16,-2 0 832-16,3-8-831 0,1-1 831 0,14-32-567 15</inkml:trace>
  <inkml:trace contextRef="#ctx0" brushRef="#br0" timeOffset="3315.64">21747 8430 1311 0,'0'0'0'0,"3"17"0"0,1 14 0 0,1-22 317 0,-5-6-317 16,0-3 317-16,3 9-317 0,-3-9 217 0,7 12-217 0,0 1 217 16,0 8-217-16,4 3 151 0,1 4-151 0,-3 1 152 15,3 5-152-15,-1 7 67 0,-3 6-67 0,3-6 67 16,-1 0-67-16,3-5 49 0,-5-3-49 0,1-9 50 15,-2-6-50-15,2 0 6 0,-1-3-6 0,-1-3 6 16,0-5-6-16,-1 2-199 0,2-4 199 0,-8-5-198 16,11 7 198-16,-1-4-1788 0</inkml:trace>
  <inkml:trace contextRef="#ctx0" brushRef="#br0" timeOffset="3475.64">21810 8950 1222 0,'0'0'0'0,"14"5"0"0,10 6 0 16,-15-11 312-16,-7 0-312 0,-2 0 313 0,-6-16-313 16,1 1 218-16,3-3-218 0,2-6 218 0,4-5-218 15,1 0 71-15,4-4-71 0,1 3 72 0,1-3-72 0,1 2 40 16,0-3-40-16,0 5 41 0,2-2-41 0,13-29-1831 16</inkml:trace>
  <inkml:trace contextRef="#ctx0" brushRef="#br0" timeOffset="3654.64">22000 7860 1334 0,'0'0'0'0,"0"29"0"0,0 19 0 0,0-23 341 0,0-12-341 15,0 1 342-15,2-5-342 0,1 3 229 0,1-6-229 16,-1 12 229-16,3-1-229 0,-1 5 140 0,2 2-140 0,1 0 140 16,6 4-140-16,-7-1 22 0,-3 1-22 0,1-4 22 15,-1 0-22-15,1-6 38 0,-2 5-38 0,4-6 38 16,0-5-38-16,2-2-229 0,2-3 229 0,1-3-229 15,0-8 229-15,13 8-1696 0</inkml:trace>
  <inkml:trace contextRef="#ctx0" brushRef="#br0" timeOffset="3983.64">22433 7692 1479 0,'0'0'0'0,"-8"12"0"0,-8 4 0 15,7-8 329-15,2-3-329 0,2 9 330 16,1-2-330-16,-1 2 183 0,0-2-183 0,0 3 183 0,-1 4-183 16,1 2 119-16,2 4-119 0,1 5 119 0,4-3-119 0,1 1 22 15,1-3-22-15,1-6 22 0,0-3-22 16,6-1 46-16,-1-3-46 0,6-3 46 0,3-3-46 0,2-2 0 16,4-2 0-16,-5 1 0 0,1-3 0 0,2 0 1 15,2 0-1-15,-3 3 2 0,-2-1-2 0,-1 5 1 16,-2-3-1-16,-6 4 2 0,-1-3-2 0,-1 6 61 15,-4-3-61-15,-1 2 62 0,-4 1-62 0,-4 4 46 16,-5 4-46-16,-1 5 46 0,-6 4-46 0,1 1 7 16,-1 2-7-16,4-1 7 0,-1 3-7 0,-2-2 50 0,-3 2-50 15,8-16 51-15,4-5-51 0,-4 1-394 0,-4 0 394 16,5-5-393-16,-1 4 393 0,-9 7-1662 0</inkml:trace>
  <inkml:trace contextRef="#ctx0" brushRef="#br0" timeOffset="4433.64">23380 6810 1412 0,'0'0'0'0,"6"10"0"0,2 6 0 0,-8-16 271 0,0 0-271 16,9 37 272-16,0 20-272 0,-9-57 196 0,0 0-196 16,17 64 196-16,8 15-196 0,-25-79 104 0,0 0-104 15,31 111 104-15,8 28-104 0,-39-139 69 0,0 0-69 0,29 108 69 16,-1-7-69-16,-28-101-3 0,0 0 3 0,25 73-3 15,-3-25 3-15,-22-48-375 0,0 0 375 0,16 27-374 16,-7-20 374-16,15 29-1300 0</inkml:trace>
  <inkml:trace contextRef="#ctx0" brushRef="#br0" timeOffset="5100.64">23342 7526 527 0,'0'0'0'0,"5"-18"0"16,4-7 0-16,-9 25 171 0,0 0-171 0,12-29 172 16,2-9-172-16,-14 38 64 0,0 0-64 0,21-41 64 0,3-7-64 15,-24 48 68-15,0 0-68 0,27-62 69 0,-1-12-69 16,-26 74-62-16,0 0 62 0,31-89-62 0,6-14 62 16,-37 103 67-16,0 0-67 0,31-84 67 0,-6 5-67 15,-25 79-127-15,0 0 127 0,24-66-126 0,-4 13 126 0,-20 53 195 16,0 0-195-16,14-29 196 0,-7 22-196 0,-7 7 190 15,0 0-190-15,5 7 190 0,-2 17-190 0,-3-24 189 16,0 0-189-16,4 36 190 0,-2 16-190 0,-2-52 184 16,0 0-184-16,3 82 185 0,4 26-185 0,-7-108 78 15,0 0-78-15,7 91 78 0,2-9-78 0,-9-82 70 16,0 0-70-16,15 64 70 0,8-16-70 0,-23-48 59 0,0 0-59 16,18 31 60-16,3-19-60 0,-21-12 3 0,0 0-3 15,26 5 3-15,-2-13-3 0,-24 8 0 0,0 0 0 16,25-13 1-16,-1-9-1 0,-24 22 0 0,0 0 0 15,25-20 0-15,-3-8 0 0,-22 28-16 0,0 0 16 16,18-32-15-16,-4-8 15 0,-14 40-2 0,0 0 2 0,12-36-1 16,-3-7 1-16,-9 43-41 0,0 0 41 0,5-33-41 15,-1 6 41-15,-4 27 12 0,0 0-12 0,3-21 13 16,-1 8-13-16,-2 13 0 0,0 0 0 0,2-9 0 16,-2 9 0-16,0 0-2 0,0 0 2 0,1 7-2 15,-1 10 2-15,0-17 13 0,0 0-13 0,6 22 14 16,2 8-14-16,-8-30-1 0,0 0 1 0,9 24-1 15,1-2 1-15,-10-22 52 0,0 0-52 0,13 15 52 16,-1-4-52-16,-12-11 9 0,0 0-9 0,14-2 9 16,2-8-9-16,-16 10 33 0,0 0-33 0,14-17 33 15,0-14-33-15,-14 31 6 0,0 0-6 0,12-31 6 16,-3-5-6-16,-9 36-8 0,0 0 8 0,7-36-8 16,-2-4 8-16,-5 40-26 0,0 0 26 0,3-32-26 0,-1 1 26 15,-2 31-38-15,0 0 38 0,4-21-38 0,-3 4 38 0,-1 17 9 16,0 0-9-16,4-7 10 0,-2 7-10 0,-2 0-53 15,0 0 53-15,7 7-53 0,-4 10 53 0,-3-17 4 16,0 0-4-16,7 19 4 0,2 2-4 0,-9-21 67 16,0 0-67-16,10 20 67 0,4 2-67 0,-2-6-8 15,-1 1 8-15,-4-10-8 0,-2-2 8 0,-5-5-183 16,0 0 183-16,0 0-183 0,5-12 183 0,1 4-1764 0</inkml:trace>
  <inkml:trace contextRef="#ctx0" brushRef="#br0" timeOffset="5247.88">23992 6515 975 0,'0'0'0'0,"0"0"0"15,14 1 0-15,-14-1 169 0,0 0-169 0,0 0 169 16,0 0-169-16,0 0 79 0,0 0-79 0,0 0 80 16,5-6-80-16,-5 6-148 0,12-7 148 0,-3 2-148 15,0-2 148-15,8-2-785 0</inkml:trace>
  <inkml:trace contextRef="#ctx0" brushRef="#br0" timeOffset="5533.72">24285 6331 1177 0,'0'0'0'0,"-12"9"0"0,-11 6 0 16,15-6 308-16,6-2-308 0,2-7 308 0,-4 8-308 16,4 1 231-16,2 3-231 0,-2-2 231 0,-2-1-231 0,1-1 180 15,-3 4-180-15,2 16 180 0,-3 8-180 0,3-2 60 16,1 2-60-16,4-8 60 0,2-4-60 0,2 0 1 15,6-6-1-15,4-5 2 0,4-5-2 0,2-4 71 16,-1-4-71-16,5 0 71 0,-1 0-71 0,4 0-4 16,-4 0 4-16,-2 0-3 0,-1-4 3 0,-4 4 1 15,0-3-1-15,-6 6 2 0,-3-3-2 16,1 5 0-16,-4 2 0 0,-7-7 0 0,7 12 0 0,-7-7 4 0,-6 2-4 16,6-7 5-16,-1 7-5 0,1-7 3 0,-7 9-3 15,1-3 4-15,1 3-4 0,-4 0 12 0,-1 3-12 16,10-12 12-16,-9 6-12 0,9-6-269 0,0 0 269 15,0 0-268-15,-9-1 268 0,1-1-1658 0</inkml:trace>
  <inkml:trace contextRef="#ctx0" brushRef="#br0" timeOffset="5899.44">24778 5911 1311 0,'0'0'0'0,"-10"7"0"16,-6 5 0-16,4-7 205 0,-1-2-205 0,3-3 205 16,-1-3-205-16,1-1 148 0,1-1-148 0,2-3 149 15,0 1-149-15,4-5 47 0,-1-4-47 0,4-1 47 16,0-7-47-16,4-7 29 0,1-8-29 0,0 6 29 0,6-6-29 16,1 8-3-16,0-2 3 0,4 9-3 0,3 0 3 15,-1 5-29-15,1 7 29 0,-5 4-29 0,0 4 29 16,-2 8-41-16,4 1 41 0,-2 7-41 0,0 7 41 15,-6 8-4-15,3 9 4 0,-2 4-4 0,-1 8 4 0,1-6 120 16,-2 3-120-16,0 1 121 0,0-1-121 0,0 7 144 16,-2 2-144-16,-1 0 144 0,-1 1-144 0,2-4 78 15,1-3-78-15,-1-12 78 0,-2-5-78 16,4 0 78-16,2-2-78 0,0-1 79 0,1-1-79 16,3-3 34-16,-1-5-34 0,0-2 34 0,0-1-34 15,2-4-1-15,0-4 1 0,0-1-1 0,0-7 1 0,0 0-412 16,0-3 412-16,-2-3-412 0,1 3 412 0,11-7-1412 0</inkml:trace>
  <inkml:trace contextRef="#ctx0" brushRef="#br0" timeOffset="6048.74">25320 6772 1670 0,'0'0'0'0,"0"0"0"15,-6-12 0-15,6 12 103 0,-1-5-103 0,1 5 103 16,7-3-103-16,0 3-1373 0</inkml:trace>
  <inkml:trace contextRef="#ctx0" brushRef="#br0" timeOffset="12098.68">19809 12990 1367 0,'0'0'0'0,"0"0"0"0,14 27 0 0,-5-14 172 0,-2 2-172 0,7 7 172 16,7 7-172-16,-4 7 144 0,4 7-144 0,0 2 144 16,2 0-144-16,-2 3 110 0,0 1-110 0,-2 0 111 15,-1-1-111-15,-1 1 2 0,-1 5-2 0,-1-10 2 16,-1 2-2-16,0-6 42 0,-1-4-42 16,-5-10 43-16,-1-11-43 0,0 1 5 0,0-4-5 0,-3-5 6 15,-2-6-6-15,-2-1 46 0,0 0-46 0,0 0 46 16,0-8-46-16,-4-6 32 0,-1-7-32 0,-6-13 33 15,-3-12-33-15,-1-1-17 0,-3-4 17 0,2 8-17 16,1 3 17-16,-4-6 2 0,-8-4-2 0,-2-8 2 16,-8-5-2-16,-9-16 5 0,-15-9-5 0,19 13 5 15,2 4-5-15,11-3-36 0,4 1 36 0,11 18-36 0,12 12 36 16,1 2-5-16,2 6 5 0,6 6-5 16,4 0 5-16,3-2-8 0,5 0 8 0,9 7-7 0,9 3 7 15,-4 3-34-15,-3 2 34 0,-1 11-34 0,-1 5 34 16,-2 5 4-16,1 4-4 0,-5 6 4 0,-2 7-4 0,-3 4 35 15,-3 3-35-15,-4 4 36 0,-1 0-36 0,-4 4-14 16,-1 3 14-16,-4 4-13 0,-4 5 13 0,1-3 20 16,-6 2-20-16,0-3 20 0,-1-6-20 0,-2 0-57 15,0-1 57-15,-1 0-56 0,-1-5 56 16,2-1 44-16,0 3-44 0,3-11 45 0,2-4-45 16,0-1-17-16,-2-7 17 0,8-2-17 0,4-1 17 0,4-4-13 15,2-1 13-15,3-3-13 0,-1-1 13 0,6-1 10 0,2-5-10 16,8 3 10-16,0-1-10 0,7 4 23 15,1 0-23-15,5 4 24 0,2 5-24 0,0-3 55 16,-2 5-55-16,-3 1 56 0,-6 0-56 0,-3 0 6 16,-4 1-6-16,-3-2 6 0,-1-1-6 0,-3-3 0 0,1 1 0 0,-8-2 1 15,0-3-1-15,-1 0-376 0,-2 1 376 0,-7-4-376 16,9-2 376-16,1 0-1151 0</inkml:trace>
  <inkml:trace contextRef="#ctx0" brushRef="#br0" timeOffset="12534.17">20538 12915 1143 0,'0'0'0'0,"0"0"0"0,10 8 0 0,-10-8 265 16,0 0-265-16,7 4 266 0,0-4-266 0,-7 0 158 16,0 0-158-16,9 0 159 0,0-7-159 0,-9 7 76 15,0 0-76-15,8-9 76 0,3-3-76 0,-11 12 53 16,0 0-53-16,10-21 53 0,3-6-53 0,-13 27 0 16,0 0 0-16,7-24 0 0,0-7 0 0,-7 31 0 15,0 0 0-15,0-24 1 0,0 0-1 0,0 24 0 0,0 0 0 16,-7-21 1-16,-2 6-1 0,9 15 47 0,0 0-47 15,-11-12 47-15,-8 2-47 0,19 10 82 0,0 0-82 16,-17 0 83-16,-3 10-83 0,20-10 50 0,0 0-50 16,-17 19 50-16,5 12-50 0,12-31 0 0,0 0 0 15,-6 38 0-15,5 1 0 0,1-39 47 0,0 0-47 0,7 39 48 16,5 3-48-16,-12-42 5 0,0 0-5 0,17 37 6 16,6-2-6-16,-23-35 58 0,0 0-58 0,26 27 59 15,8-4-59-15,-34-23-54 0,0 0 54 0,33 6-54 16,3-9 54-16,-36 3-439 0,0 0 439 0,34-12-438 15,-1-10 438-15,33-11-1217 0</inkml:trace>
  <inkml:trace contextRef="#ctx0" brushRef="#br0" timeOffset="12783.01">20929 12345 1535 0,'0'0'0'0,"-3"19"0"16,-3 12 0-16,1-18 246 0,0-6-246 0,3 2 246 0,2-2-246 15,0-7 201-15,0 0-201 0,-2 15 202 0,-1 2-202 16,3-17 143-16,0 0-143 0,-2 28 143 0,2 8-143 0,0-36 64 16,0 0-64-16,5 37 65 0,1 5-65 0,-6-42 33 15,0 0-33-15,8 37 33 0,1 1-33 0,2-5 15 16,1-2-15-16,-2-13 16 0,-6-9-16 0,3-2 36 16,1-5-36-16,5-7 36 0,-1-6-36 0,0-4-150 15,0-8 150-15,-3 8-149 0,-4 3 149 0,4-7-523 16,-5-1 523-16,3-10-522 0,-2-4 522 0,9-33-1062 0</inkml:trace>
  <inkml:trace contextRef="#ctx0" brushRef="#br0" timeOffset="12966.32">21018 11887 1748 0,'0'0'0'16,"2"12"0"-16,1 5 0 0,1 2 263 0,-1-1-263 0,3 3 263 15,2 0-263-15,1-1 187 0,-2 3-187 0,5 4 188 16,1 2-188-16,2 2 138 0,1-2-138 0,0 6 139 15,-1-5-139-15,5 1 36 0,-1 0-36 0,-2 0 37 16,1 2-37-16,-2-6 19 0,-4-3-19 0,2-5 20 16,0-3-20-16,1-10-30 0,-2-4 30 0,-3 2-30 15,-5-1 30-15,-5-3-345 0,9 0 345 0,-9 0-344 16,4-15 344-16,-3 3-1571 0</inkml:trace>
  <inkml:trace contextRef="#ctx0" brushRef="#br0" timeOffset="13248.99">21109 12355 1412 0,'0'0'0'0,"9"-3"0"0,6 1 0 0,-9-5 215 15,-6-2-215-15,3 1 216 0,-1 1-216 0,1-7 139 16,3 1-139-16,6-8 139 0,4 0-139 0,-1 1 64 16,1-3-64-16,-5 8 64 0,-4 3-64 0,1-3 13 15,-1-1-13-15,2-1 13 0,0-2-13 0,-1 0 4 16,3 2-4-16,-4 5 5 0,-4 2-5 0,3 1 81 0,-1 1-81 15,-5 8 82-15,12-9-82 0,-3 7 95 0,0 4-95 16,-1 3 95-16,3 2-95 0,-2 2 77 0,-1 3-77 16,3 0 78-16,-2 0-78 0,-1 3 61 0,5 4-61 15,-5-4 61-15,-1-1-61 0,4-2 36 0,-3-2-36 0,1-1 37 16,-4 0-37-16,1-3 4 0,-1 0-4 0,-5-6 5 16,0 0-5-16,0 0-245 0,0 0 245 0,0 0-245 15,0 0 245-15,0 0-1759 0</inkml:trace>
  <inkml:trace contextRef="#ctx0" brushRef="#br0" timeOffset="13385.47">21261 11756 1233 0,'0'0'0'0,"16"21"0"16,5 13 0-16,-11-22 247 0,-3-12-247 0,-16-9 247 16,-8-9-247-16,5 6 103 0,0 0-103 0,6 3 103 0,1 2-103 15,5 7-536-15,2-7 536 0,-2 7-536 0,7-2 536 16,0 2-452-16</inkml:trace>
  <inkml:trace contextRef="#ctx0" brushRef="#br0" timeOffset="13742.35">21518 11620 1390 0,'0'0'0'0,"0"0"0"0,-16 0 0 0,16 0 134 15,0 0-134-15,0 0 135 0,0 0-135 0,0 0 109 0,2-10-109 16,3-7 110-16,-1-10-110 0,1-6-40 0,4-5 40 16,-6 6-40-16,-1 1 40 0,0 2-73 0,-1-4 73 15,-1 5-73-15,-1 1 73 0,-5 0-18 0,-2 3 18 0,6 8-18 16,2 9 18-16,-5 2 131 0,1-4-131 0,4 9 131 16,-9-6-131-16,9 6 185 0,-12-7-185 0,12 7 185 15,-9 0-185-15,6 7 117 0,-2 3-117 0,3 11 117 16,2 6-117-16,3 6 119 0,3 6-119 0,2 6 119 15,6 6-119-15,0 1 114 0,4 3-114 0,3-2 114 16,0-2-114-16,1 1 71 0,3-2-71 0,1-2 71 16,6-4-71-16,-6-3 47 0,-3-5-47 0,-1-3 47 15,-1-4-47-15,-3-5-5 0,-4-5 5 0,0-3-4 16,-4-10 4-16,2 3-120 0,-1-4 120 0,-4-1-119 16,-2-1 119-16,-5-3-631 0,0 0 631 0,0 0-631 15,0 0 631-15,0 0-1038 0</inkml:trace>
  <inkml:trace contextRef="#ctx0" brushRef="#br0" timeOffset="13909.67">21598 11847 1367 0,'0'0'0'0,"14"7"0"0,9 3 0 0,-23-10 166 15,3-14-166-15,-3-1 166 0,0-7-166 0,4 1 92 16,1 1-92-16,4-3 93 0,3 3-93 0,-1 4-214 0,1 2 214 15,-3 1-214-15,-4-3 214 0,9-13-979 0</inkml:trace>
  <inkml:trace contextRef="#ctx0" brushRef="#br0" timeOffset="14058.3">21797 11471 1031 0,'0'0'0'15,"-7"19"0"-15,-3 12 0 0,8-17 393 0,4-7-393 16,-4-1 394-16,-1 0-394 0,3-6 242 0,8 3-242 16,1 0 243-16,2 6-243 0,1-2 183 0,-3 5-183 0,1-2 184 15,-1 4-184-15,-2 1 38 0,-2 3-38 0,2-5 38 16,-5-1-38-16,5 2 55 0,-2-5-55 0,-1-3 56 15,-1 0-56-15,-3-6-8 0,9 6 8 0,-9-6-8 16,8-1 8-16,-8 1-273 0,11-12 273 0,-11 12-272 16,7-12 272-16,2 0-1594 0</inkml:trace>
  <inkml:trace contextRef="#ctx0" brushRef="#br0" timeOffset="14179.91">21773 11253 1323 0,'0'0'0'0,"10"14"0"15,8 7 0-15,-16-15 161 0,-8-4-161 0,6-2 161 0,11 10-161 16,-11-10 83-16,0 0-83 0,0 0 84 0,0 0-84 0,0 0-1320 16</inkml:trace>
  <inkml:trace contextRef="#ctx0" brushRef="#br0" timeOffset="14549.1">22072 11312 998 0,'0'0'0'0,"-11"0"0"0,-8 0 0 0,19 0 277 0,0 0-277 16,0 0 278-16,0 0-278 0,0 0 165 0,0 0-165 15,0 0 166-15,10 0-166 0,-10 0 99 0,0 0-99 16,0 0 100-16,13-18-100 0,-13 18 39 0,0 0-39 16,7-15 39-16,0-6-39 0,-7 21 23 0,0 0-23 0,7-19 24 15,-4-6-24-15,-3 25 1 0,0 0-1 0,0-24 1 16,-3 0-1-16,3 24 17 0,0 0-17 0,0-17 17 15,-4 5-17-15,4 12 94 0,0 0-94 0,-7-7 95 16,-2 7-95-16,9 0 76 0,0 0-76 0,-8 10 76 16,-3 11-76-16,11-21 70 0,0 0-70 0,-5 24 70 15,3 5-70-15,2-29 68 0,0 0-68 0,4 34 69 16,4 6-69-16,-8-40 42 0,0 0-42 0,14 34 43 16,6 0-43-16,-20-34 12 0,0 0-12 0,21 24 13 15,7-7-13-15,-28-17 43 0,0 0-43 0,26 2 43 16,0-10-43-16,-26 8-104 0,0 0 104 0,24-25-103 0,1-12 103 15,-2 2-474-15,-2-6 474 0,-7 0-473 0,0-2 473 16,15-39-1250-16</inkml:trace>
  <inkml:trace contextRef="#ctx0" brushRef="#br0" timeOffset="14899.06">22311 10426 1435 0,'0'0'0'0,"2"-15"0"0,1-9 0 16,-3 24 386-16,0 0-386 0,6-19 386 0,-1 1-386 0,-5 18 198 15,0 0-198-15,10-3 199 0,2 6-199 0,-12-3 161 16,0 0-161-16,16 21 161 0,2 8-161 0,-1 9 100 15,2 10-100-15,-1-5 101 0,1 2-101 0,-19-45 32 16,0 0-32-16,21 48 32 0,5 3-32 0,-26-51 42 16,0 0-42-16,28 50 43 0,0-2-43 0,-28-48 33 0,0 0-33 15,26 43 34-15,1-2-34 0,-27-41 3 0,0 0-3 16,21 29 3-16,-9-5-3 0,-12-24 0 0,0 0 0 16,14 17 0-16,-4-6 0 0,-10-11-16 0,0 0 16 0,7-2-15 15,-3-8 15-15,-4 10-75 16,0 0 75-16,0-21-75 0,-7-8 75 0,0 5-51 0,-4-2 51 0,6 12-51 15,3 8 51-15,-1-3-10 0,-1 6 10 0,4 3-9 16,-12-4 9-16,12 4-17 0,0 0 17 0,-19 12-16 16,-9 10 16-16,5 2 1 0,-3 6-1 0,8 2 2 15,1 6-2-15,5-2 81 0,1 4-81 0,4-8 81 16,4 2-81-16,3-4 40 0,3-5-40 0,3-7 40 16,1-6-40-16,3-4 23 0,4-1-23 0,3-7 24 15,4-7-24-15,4-1 31 0,-4-10-31 0,3 0 31 16,4-5-31-16,-5-9-172 0,1-8 172 0,-6 2-172 0,-2-3 172 15,20-38-2165-15</inkml:trace>
  <inkml:trace contextRef="#ctx0" brushRef="#br0" timeOffset="15465.29">23387 9283 1379 0,'0'0'0'0,"0"0"0"15,18 2 0-15,-18-2 223 0,0 0-223 0,7 10 223 16,0 2-223-16,-7-12 189 0,0 0-189 0,8 27 189 0,3 11-189 16,-11-38 109-16,0 0-109 0,12 50 109 0,0 10-109 15,-12-60 47-15,0 0-47 0,18 74 47 0,-2 12-47 16,-16-86 71-16,0 0-71 0,28 91 71 0,1 5-71 16,-29-96 85-16,0 0-85 0,35 68 85 0,4-18-85 15,-39-50 52-15,0 0-52 0,33 26 52 0,2-24-52 0,-35-2 12 16,0 0-12-16,38-9 12 0,2-13-12 0,-40 22 38 15,0 0-38-15,42-26 39 0,2-10-39 0,-44 36-8 16,0 0 8-16,47-50-7 0,4-13 7 0,-51 63-217 16,0 0 217-16,31-38-216 0,-13 14 216 0,-18 24-741 0,0 0 741 15,16-19-740-15,-6 7 740 0,16-19-583 0</inkml:trace>
  <inkml:trace contextRef="#ctx0" brushRef="#br0" timeOffset="15607.74">24011 9467 1636 0,'0'0'0'16,"2"10"0"-16,1 11 0 0,-3-21 284 0,0 0-284 0,2 6 285 16,0 0-285-16,-2-6 153 0,0 0-153 0,0 5 153 15,0 2-153-15,0-7 59 0,0 0-59 0,2 8 60 16,1 4-60-16,-3-12-99 0,0 0 99 0,5 10-99 16,0-1 99-16,6 10-1740 0</inkml:trace>
  <inkml:trace contextRef="#ctx0" brushRef="#br0" timeOffset="15740.78">23752 9159 1345 0,'0'0'0'0,"13"26"0"0,1 21 0 16,-14-47 186-16,0 0-186 0,-2 12 186 0,-10-19-186 16,12 7 112-16,0 0-112 0,0 0 113 0,-9 8-113 15,0 3-1425-15</inkml:trace>
  <inkml:trace contextRef="#ctx0" brushRef="#br0" timeOffset="16126.38">24032 9153 1625 0,'0'0'0'0,"2"12"0"0,1 3 0 0,-3-15 289 0,0 0-289 0,7 27 289 15,-2 11-289-15,-5-38 176 0,0 0-176 0,9 38 176 16,0 0-176-16,-9-38 109 0,0 0-109 0,10 38 109 15,3-8-109-15,-13-30 37 0,0 0-37 0,15 26 37 16,5-5-37-16,-20-21 33 0,0 0-33 0,19 12 33 16,2-7-33-16,-21-5 21 0,0 0-21 0,21-4 21 15,-2-8-21-15,-19 12 1 0,0 0-1 0,16-18 2 16,-4-10-2-16,-12 28 2 0,0 0-2 0,9-32 3 16,-6-8-3-16,-3 40-23 0,0 0 23 0,4-36-22 15,-4-2 22-15,0 38-26 0,0 0 26 0,1-29-26 16,1 2 26-16,-2 27 3 0,0 0-3 0,7-19 4 15,4 7-4-15,-11 12-43 0,0 0 43 0,15-2-42 16,3 5 42-16,-18-3 0 0,0 0 0 0,21 9 0 16,1 5 0-16,-22-14 32 0,0 0-32 0,23 13 33 0,2 5-33 15,-25-18 39-15,0 0-39 0,22 10 39 0,1-1-39 16,-23-9 18-16,0 0-18 0,23 1 18 0,-4-6-18 16,-2-2-164-16,-1-5 164 0,-2 0-163 0,-2-3 163 0,15-11-1880 15</inkml:trace>
  <inkml:trace contextRef="#ctx0" brushRef="#br0" timeOffset="16466.93">24588 9032 1524 0,'0'0'0'0,"0"0"0"0,5 9 0 0,-5-9 255 0,0 0-255 16,0 0 256-16,10-3-256 0,-3-4 170 0,2 2-170 15,0-2 170-15,1 2-170 0,1-7 86 0,1 0-86 16,0-4 87-16,0-1-87 0,1 0-2 0,-3-4 2 0,1 1-1 15,-3-4 1-15,-1 0-50 0,-1-4 50 0,-3 7-49 16,-1 3 49-16,-2-1-40 0,-4 2 40 0,3 5-40 16,-1 1 40-16,0 3 0 0,-1-1 0 0,3 9 1 15,-6-9-1-15,6 9 43 0,-7-3-43 0,7 3 44 16,0 0-44-16,0 0 82 0,-7 16-82 0,2-1 83 16,0 7-83-16,-2 7 46 0,5 6-46 0,-3-8 46 15,3-4-46-15,0 1 85 0,1-4-85 0,2 2 86 16,1-1-86-16,0 3 34 0,3-5-34 0,0-4 34 15,4-4-34-15,3-1 29 0,4-1-29 0,0-6 29 16,0-3-29-16,1-3-25 0,0-3 25 0,4 0-24 16,-1-3 24-16,-1-5-210 0,-2 1 210 0,-1-3-210 0,0-8 210 15,0-3-580-15,-4-4 580 0,0-2-579 0,-3-3 579 16,12-33-831-16</inkml:trace>
  <inkml:trace contextRef="#ctx0" brushRef="#br0" timeOffset="17049.9">25030 8530 1132 0,'0'0'0'0,"0"0"0"0,0 0 0 0,0 0 365 16,0 0-365-16,0 0 365 0,0 0-365 0,0 0 190 15,0 0-190-15,0 0 191 0,0 0-191 0,0 0 221 16,-4 12-221-16,1 0 222 0,-4 3-222 0,1 4 89 16,1 5-89-16,2-7 89 0,1-5-89 0,2 4 20 15,-4 1-20-15,4-4 20 0,0-1-20 0,4 1 41 16,-1-5-41-16,-3-8 41 0,6 9-41 0,-6-9 25 0,8 0-25 16,-8 0 26-16,13-14-26 0,-6 2-9 0,-2-2 9 15,0-1-9-15,0-2 9 0,1-1-38 0,-3 0 38 16,1 2-37-16,-1 4 37 0,1-3-36 0,-3-1 36 0,1 2-36 15,0 2 36-15,0 2-10 0,-2 2 10 16,0-1-10-16,0 2 10 0,0 7-43 0,1-8 43 0,-1 8-43 16,0 0 43-16,0 0 29 0,0 0-29 0,0 0 29 15,0 0-29-15,0 0 3 0,11 12-3 0,-4-7 4 16,1 2-4-16,3 1 10 0,1 1-10 0,0 1 10 16,2-5-10-16,0 2 52 0,-1-2-52 0,-3-1 52 15,1-1-52-15,-1 0 13 0,1-3-13 0,-3 0 13 16,-2 0-13-16,1-3 1 0,-2 3-1 0,-5 0 1 15,10-9-1-15,-10 9-134 0,5-12 134 0,-1 6-134 16,-2-1 134-16,1-2-210 0,-1 1 210 0,0-4-210 16,-1 0 210-16,1 0-155 0,-2-7 155 0,2 1-154 15,3 3 154-15,-5-4-25 0,2 2 25 0,0 5-24 0,-2 2 24 16,0 5 99-16,0-4-99 0,0 9 99 0,0-7-99 16,0 7 192-16,0 0-192 0,0 0 192 0,0 0-192 15,0 0 106-15,12 0-106 0,-3 0 106 0,3-3-106 0,-2 6 105 16,3-3-105-16,1 5 105 0,0 2-105 15,0 0 88-15,1 2-88 0,-1-1 89 0,0 2-89 0,-2-1 46 16,1-6-46-16,-3 6 47 0,-3-6-47 0,0 3 1 16,-2-3-1-16,-5-3 1 0,9 0-1 0,-9 0 77 15,0 0-77-15,0 0 77 0,4-12-77 0,-3 0 0 16,1-3 0-16,-2-4 1 0,0 2-1 0,0-6 0 16,0-4 0-16,0 1 1 0,-2-7-1 0,1 3 1 15,-1-7-1-15,0 1 1 0,0 2-1 0,2-14 19 0,2-12-19 16,3 9 20-16,2-1-20 0,6 1-57 0,1 4 57 15,1 6-57-15,1 5 57 0,3 2-152 0,4 3 152 16,0 2-151-16,-1-2 151 0,26-29-2147 0</inkml:trace>
  <inkml:trace contextRef="#ctx0" brushRef="#br0" timeOffset="17746.63">23080 12189 1468 0,'0'0'0'0,"-7"-18"0"15,-7-11 0-15,14 29 249 0,0 0-249 0,-12-22 250 16,1-2-250-16,11 24 216 0,0 0-216 0,-2-19 216 15,4-2-216-15,-2 21 73 0,0 0-73 0,5-6 74 16,6 9-74-16,-11-3 46 0,0 0-46 0,14 21 47 16,3 15-47-16,-17-36 44 0,0 0-44 0,23 51 45 15,-4 16-45-15,-19-67 49 0,0 0-49 0,23 64 50 16,1-1-50-16,-24-63 7 0,0 0-7 0,27 52 8 0,1-10-8 16,-28-42 60-16,0 0-60 0,29 28 61 15,3-16-61-15,-32-12 35 0,0 0-35 0,31-10 35 0,-1-20-35 16,-30 30 9-16,0 0-9 0,24-41 9 0,-3-19-9 15,-21 60 7-15,0 0-7 0,13-75 8 0,-8-18-8 16,-5 93 3-16,0 0-3 0,-16-94 4 0,-8-9-4 0,24 103-1 16,0 0 1-16,-30-90 0 0,-7 8 0 0,37 82-9 15,0 0 9-15,-26-57-9 0,5 23 9 0,21 34-5 16,0 0 5-16,-12-24-4 0,7 17 4 0,5 7-100 16,0 0 100-16,-6-5-99 0,3 5 99 0,-6-9-2050 15</inkml:trace>
  <inkml:trace contextRef="#ctx0" brushRef="#br0" timeOffset="18164.3">23621 11778 1267 0,'0'0'0'0,"0"0"0"15,6 18 0-15,-6-18 250 0,0 0-250 0,0 12 250 16,3 3-250-16,-3-15 212 0,0 0-212 0,5 21 212 15,-1 1-212-15,-4-22 121 0,0 0-121 0,5 24 121 16,0 3-121-16,-5-27 59 0,0 0-59 0,9 24 60 16,2 0-60-16,-11-24 52 0,0 0-52 0,10 21 53 15,-1-9-53-15,-9-12 0 0,0 0 0 0,12 9 1 16,-5-8-1-16,-7-1 46 0,0 0-46 0,9-10 46 16,-1-11-46-16,-8 21 0 0,0 0 0 0,7-27 1 0,-1-11-1 15,-6 38 4-15,0 0-4 0,3-34 5 16,-3-2-5-16,0 36 39 0,0 0-39 0,0-29 39 0,-2 3-39 15,2 26-50-15,0 0 50 0,-1-19-49 0,-1 4 49 16,2 15-6-16,0 0 6 0,2-9-5 0,-1 6 5 0,-1 3 28 16,0 0-28-16,9 3 28 0,0 7-28 0,3 1 0 15,2 2 0-15,0-2 0 0,2-1 0 0,-2-1 39 16,2-4-39-16,-2-2 40 0,-2-1-40 0,0 0 21 16,0-2-21-16,0-2 21 0,1-3-21 0,2 0 28 15,1-6-28-15,-5 4 28 0,-4 1-28 0,-7 6-63 16,0 0 63-16,8-18-62 0,-1-4 62 0,0 1-292 15,-3 1 292-15,1 4-292 0,-5 4 292 0,2-15-1556 0</inkml:trace>
  <inkml:trace contextRef="#ctx0" brushRef="#br0" timeOffset="18324.41">23794 11432 1491 0,'0'0'0'0,"4"10"0"15,3 5 0-15,-4-6 263 0,-3-9-263 0,0 0 263 16,4 7-263-16,-4-7 169 0,14 2-169 0,-7 1 170 15,0-1-170-15,0 1 70 0,2 4-70 0,-2-4 71 16,0-1-71-16,-7-2 75 0,8 12-75 0,-8-12 75 16,0 0-75-16,0 0-181 0,7 0 181 0,-7 0-180 15,0 0 180-15,0 0-1610 0</inkml:trace>
  <inkml:trace contextRef="#ctx0" brushRef="#br0" timeOffset="18830.24">24058 11375 1827 0,'0'0'0'0,"0"0"0"15,-2 7 0-15,2-7 271 0,4 9-271 0,-2-3 271 16,1 3-271-16,2 5 159 0,2 5-159 0,0 3 160 16,2 2-160-16,-2 0 106 0,2 0-106 0,-4 0 106 0,2-5-106 15,0-2 20-15,4-3-20 0,-4-4 20 0,-2-3-20 16,2-2 28-16,0-1-28 0,2-3 28 0,-4-1-28 15,2-1 48-15,1-3-48 0,-8 4 49 0,11-9-49 16,-8-1-190-16,-3 0 190 0,2 0-190 0,0 1 190 0,1-10-1928 16</inkml:trace>
  <inkml:trace contextRef="#ctx0" brushRef="#br0" timeOffset="18969.83">23892 11114 1647 0,'0'0'0'0,"16"14"0"0,12 7 0 0,-21-15 196 0,-14-12-196 16,7 6 196-16,0 0-196 0,0-9 124 0,-2-6-124 15,2 6 124-15,-2 2-124 0,6-3-230 0,3-1 230 0,2-2-230 16,1-1 230-16,9-17-1253 0</inkml:trace>
  <inkml:trace contextRef="#ctx0" brushRef="#br0" timeOffset="19201.52">24193 10745 1883 0,'0'0'0'0,"1"14"0"15,3 10 0-15,-1 0 277 0,1 0-277 0,1 3 277 16,0 3-277-16,2 9 219 0,0 6-219 0,0-1 220 16,2 3-220-16,0 2 125 0,1 1-125 0,4 0 126 0,2-4-126 15,2 2 10-15,-1 2-10 0,0-3 10 0,3-5-10 16,-3-6 90-16,1-5-90 0,-1-8 90 0,-1-8-90 15,0-3 0-15,-2-3 0 0,-2-6 0 0,-4-6 0 16,3-4-83-16,-1-7 83 0,-1-6-83 0,-4-8 83 0,2 1-297 16,-1-3 297-16,-3 6-296 0,1 2 296 0,3-24-1792 15</inkml:trace>
  <inkml:trace contextRef="#ctx0" brushRef="#br0" timeOffset="19404.38">24268 11303 1726 0,'0'0'0'0,"9"0"0"0,8 0 0 0,-12 0 294 0,-3-7-294 16,9-1 294-16,1-4-294 0,5-6 176 0,6-1-176 16,1-5 177-16,4-3-177 0,2-11 155 0,0-6-155 15,3-1 156-15,0-1-156 0,0 1 68 0,2-1-68 16,2 8 68-16,-6 7-68 0,-1 4 3 0,-4 3-3 0,-5 6 3 16,-7 6-3-16,2 2 43 0,0-2-43 0,-2 7 44 15,-6 3-44-15,1 1-8 0,0-3 8 16,-9 4-7-16,9 0 7 0,-9 0-474 0,-2 7 474 0,2-7-474 15,0 0 474-15,0 0-1505 0</inkml:trace>
  <inkml:trace contextRef="#ctx0" brushRef="#br0" timeOffset="24000.07">1102 11327 1412 0,'0'0'0'0,"0"0"277"0,0 0-277 16,0 0 278-16,-21-22-278 0,21 22 185 0,0 0-185 0,0 0 186 16,-8-2-186-16,8 2 130 0,0 0-130 0,8 14 131 15,5 13-131-15,-13-27 74 0,0 0-74 0,22 36 74 16,8 11-74-16,-30-47 13 0,0 0-13 0,39 39 14 16,8 4-14-16,-47-43 9 0,0 0-9 0,38 34 10 15,2-5-10-15,-40-29 39 0,0 0-39 0,39 14 39 16,-6-10-39-16,-33-4 25 0,0 0-25 0,28-21 26 15,-4-24-26-15,-24 45 40 0,0 0-40 0,18-51 40 16,-9-14-40-16,-9 65 24 0,0 0-24 0,0-84 25 16,-6-19-25-16,6 103 0 0,0 0 0 0,-21-93 0 15,-5 0 0-15,26 93-2 0,0 0 2 0,-24-65-1 16,1 14 1-16,23 51-21 0,0 0 21 0,-12-23-21 16,12 25 21-16,0-2 16 0,0 0-16 0,12 24 17 15,11 24-17-15,-23-48 38 0,0 0-38 0,38 81 38 0,18 29-38 16,-56-110 3-16,0 0-3 0,72 127 3 0,15 15-3 15,-87-142 11-15,0 0-11 0,82 134 11 0,4 1-11 16,-86-135 44-16,0 0-44 0,64 126 45 0,-8-10-45 0,-56-116 29 16,0 0-29-16,51 109 29 0,-7-6-29 0,-44-103 4 15,0 0-4-15,29 89 4 0,-9-9-4 0,-20-80 10 16,0 0-10-16,10 55 11 0,-13-19-11 16,3-36 15-16,0 0-15 0,-18 9 15 0,-12-24-15 0,30 15 49 15,0 0-49-15,-38-40 50 0,-14-22-50 0,52 62-40 0,0 0 40 16,-60-74-40-16,-10-13 40 0,70 87-1 0,0 0 1 15,-56-94 0-15,6-15 0 0,50 109 2 0,0 0-2 16,-32-92 2-16,11 3-2 0,21 89-15 0,0 0 15 16,-7-76-14-16,14 4 14 0,-7 72-23 0,0 0 23 0,9-53-22 15,9 12 22-15,-18 41-25 0,0 0 25 0,12-28-24 16,-2 16 24-16,-10 12-146 0,0 0 146 0,30-21-146 16,8 3 146-16,-38 18-436 0,0 0 436 0,30-16-435 15,0 4 435-15,31-15-1395 0</inkml:trace>
  <inkml:trace contextRef="#ctx0" brushRef="#br0" timeOffset="24224.14">1943 10773 1748 0,'0'0'0'0,"0"0"0"0,0 0 0 15,0 0 279-15,0 0-279 0,0 0 280 0,0-16-280 16,0 16 174-16,0 0-174 0,0-17 175 0,3-10-175 0,-3 27 103 16,0 0-103-16,2-33 104 0,2-13-104 0,-4 46-9 15,0 0 9-15,7-42-8 0,-2 3 8 0,-5 39-547 16,0 0 547-16,9-34-547 0,3 5 547 0,5-33-1118 16</inkml:trace>
  <inkml:trace contextRef="#ctx0" brushRef="#br0" timeOffset="24374.19">2116 10936 1603 0,'0'0'0'0,"3"-12"0"0,1-5 0 0,-4 17 247 0,0 0-247 16,5-28 247-16,4-6-247 0,-9 34 171 0,0 0-171 0,7-36 172 16,-2-5-172-16,-5 41 65 0,0 0-65 0,9-49 65 15,-1-5-65-15,6-49-1884 0</inkml:trace>
  <inkml:trace contextRef="#ctx0" brushRef="#br0" timeOffset="24987.27">2235 9923 1535 0,'0'0'0'0,"0"9"0"0,5 4 0 15,-5-13 335-15,0 0-335 0,9 18 336 0,8 4-336 16,-17-22 232-16,0 0-232 0,21 36 232 0,0 12-232 15,-21-48 119-15,0 0-119 0,21 48 119 0,2 4-119 0,-23-52 47 16,0 0-47-16,24 46 48 0,-1 0-48 0,-23-46 18 16,0 0-18-16,21 38 18 0,-4-9-18 0,-17-29 40 15,0 0-40-15,14 22 41 0,-2-13-41 0,-12-9 42 16,0 0-42-16,9 0 43 0,-4-17-43 0,-5 17-8 16,0 0 8-16,4-22-8 0,-8-11 8 0,4 33 32 15,0 0-32-15,-5-39 32 0,-7-13-32 0,12 52-3 16,0 0 3-16,-14-58-3 0,0-4 3 0,14 62 0 15,0 0 0-15,-16-58 1 0,2-4-1 0,6 9-15 0,4 5 15 16,-1 10-14-16,5 9 14 0,2 5-5 0,5 5 5 16,-2 14-5-16,-2 5 5 0,6 1-39 0,2 4 39 15,1 9-38-15,-3 5 38 0,-1 2-6 0,4-1 6 0,1 2-6 16,-1 3 6-16,-2-1-2 0,6 0 2 0,-7 3-1 16,1 0 1-16,3-6-2 0,-5 0 2 0,5-2-1 15,-5-4 1-15,1-6 0 0,0-6 0 0,-4 0 0 16,2 3 0-16,-2-10 27 0,2-4-27 0,-5-4 27 15,1 0-27-15,-3 12 0 0,0 0 0 0,4-24 1 16,-8-13-1-16,4 3 51 0,-3-4-51 0,-2 1 51 16,-4-1-51-16,5-8-16 0,-4-6 16 0,-1 6-15 15,0 5 15-15,1-2 20 0,-1 1-20 0,4 6 20 16,-2 6-20-16,3-1-16 0,2 3 16 0,2 8-15 16,-3 4 15-16,6 4-57 0,-3 4 57 0,0 8-56 0,0 0 56 15,0 0-5-15,18 12 5 0,-9 0-4 16,3 3 4-16,2 0 34 0,1 6-34 0,-1 3 34 0,4-3-34 15,-4 3 1-15,2 1-1 0,1 3 2 0,-3 5-2 16,7-9 28-16,-3 0-28 0,-3 0 28 0,-1 3-28 16,2-3 59-16,-6-5-59 0,3-4 60 0,-5-3-60 0,1-3 11 15,0-4-11-15,-4-1 11 0,2-8-11 0,-2-1-145 16,2-2 145-16,-1-1-145 0,-3-1 145 0,2-10-736 16,-1-8 736-16,5 1-736 0,-4-2 736 0,11-25-981 15</inkml:trace>
  <inkml:trace contextRef="#ctx0" brushRef="#br0" timeOffset="25549.28">2846 9359 1043 0,'0'0'0'16,"0"0"0"-16,0-12 0 0,-3-1 321 0,3-5-321 0,-4 6 322 15,2 0-322-15,-1-6 261 0,-2 0-261 0,1-1 261 16,4-2-261-16,0-1 158 0,0-1-158 0,0 5 159 15,0-5-159-15,4 6 77 0,-3-3-77 0,3-1 78 16,-4 2-78-16,3-3 70 0,3 5-70 0,-3 1 70 16,2 8-70-16,4 4 0 0,0-1 0 0,-2 7 0 15,2 1 0-15,-1 7 45 0,6 8-45 0,-2-3 46 16,1 6-46-16,1-1 37 0,-6 4-37 0,5 11 37 16,-5 1-37-16,1 6 8 0,-4 0-8 0,2-3 8 15,-5-1-8-15,5-4 8 0,-5-3-8 0,5 0 8 16,-5-7-8-16,5 0 15 0,-4 0-15 0,-1-12 15 0,1-5-15 15,-3-7 22-15,0 0-22 0,0 0 22 0,0 0-22 16,0-9 32-16,-3-6-32 0,3-4 32 0,0-3-32 16,0-2-2-16,-2-2 2 0,2-8-2 0,2-4 2 0,-2-2-9 15,0-2 9-15,0 2-9 0,3 4 9 0,-3-3-34 16,-3-1 34-16,1 1-33 0,-1-3 33 0,3 0-5 16,-4-8 5-16,-1 9-5 0,1 1 5 0,1 1-11 15,1 3 11-15,-1 8-11 0,3 4 11 0,-4 2-26 16,4 5 26-16,0 5-25 0,4 5 25 0,-4 7-36 15,-4-5 36-15,4 5-35 0,-2 12 35 0,2 0 18 16,-3 5-18-16,3 5 19 0,0 6-19 0,0 4 58 16,3 8-58-16,3-1 59 0,-3-3-59 0,2 4 69 0,-1-1-69 15,5-8 70-15,-4-4-70 0,7-1 72 0,0-2-72 0,-1-5 72 16,1-3-72-16,4-4-9 0,1 0 9 0,-3-4-9 16,-2-1 9-16,2-4 25 0,2-1-25 0,-7-2 26 15,-4 0-26-15,7-2 12 0,2-1-12 0,2-11 12 16,7-3-12-16,-6-7-162 0,1-3 162 0,-3-1-161 15,-4 1 161-15,1-2-560 0,-3-2 560 0,-2 0-559 16,-2 2 559-16,7-35-1274 0</inkml:trace>
  <inkml:trace contextRef="#ctx0" brushRef="#br0" timeOffset="25799.3">3375 8629 1670 0,'0'0'0'0,"6"-12"0"0,2-12 0 0,1 3 254 16,-2-1-254-16,4 2 255 0,1 1-255 0,0-2 204 16,0-6-204-16,-1 1 204 0,1 0-204 0,0 0 112 15,2 1-112-15,-1 4 113 0,-5 6-113 0,4-3 1 16,-3 3-1-16,0 3 1 0,0 5-1 0,-1-1-51 15,1 1 51-15,-9 7-51 0,9-11 51 0,-9 11-406 16,3-6 406-16,-3 6-406 0,0 0 406 0,0 0-1264 0</inkml:trace>
  <inkml:trace contextRef="#ctx0" brushRef="#br0" timeOffset="26010.29">3307 8243 1457 0,'0'0'0'0,"9"5"0"15,7 5 0-15,-7 2 383 0,-4 2-383 0,4 7 383 16,-6 6-383-16,7 1 227 0,3 3-227 0,-1-7 227 16,2 0-227-16,3 3 116 0,4-3-116 0,0 4 117 15,0-1-117-15,2 0 82 0,3 1-82 0,-1-2 82 16,-8-2-82-16,4 0 52 0,2 1-52 0,-6-9 53 16,-4-6-53-16,4 2-5 0,-1-1 5 0,-6-5-5 15,-1 0 5-15,3-6-241 0,-3-4 241 0,3 1-240 16,-3-2 240-16,8-7-1896 0</inkml:trace>
  <inkml:trace contextRef="#ctx0" brushRef="#br0" timeOffset="26363.34">3926 7445 1468 0,'0'0'0'0,"0"-7"0"0,0-5 0 0,0 3 300 16,-4 6-300-16,4 3 300 0,-3 5-300 0,1 11 277 0,-1 6-277 16,3 7 278-16,-4 2-278 0,4-31 136 0,0 0-136 15,-5 43 136-15,1 10-136 0,4-53 78 0,0 0-78 16,0 64 78-16,0 11-78 0,0-75 74 0,0 0-74 16,7 72 74-16,7 2-74 0,-14-74 74 0,0 0-74 0,21 67 75 15,6-2-75-15,-27-65 72 0,0 0-72 0,29 38 73 16,10-21-73-16,-39-17 9 0,0 0-9 0,40 0 9 15,2-24-9-15,-42 24 4 0,0 0-4 0,47-51 5 16,0-32-5-16,-47 83 43 0,0 0-43 0,37-72 43 16,-4-7-43-16,-33 79-24 0,0 0 24 0,21-56-23 15,-4 7 23-15,-17 49-102 0,0 0 102 0,6-22-102 16,-6 20 102-16,0 2-393 0,0 0 393 0,-2 12-392 16,-9 16 392-16,1 13-1770 0</inkml:trace>
  <inkml:trace contextRef="#ctx0" brushRef="#br0" timeOffset="30139.06">14316 6462 919 0,'0'0'0'0,"0"0"0"16,2-40 0-16,-2 18 213 0,-2 1-213 0,2 1 214 15,0-4-214-15,0 1 176 0,0 3-176 0,2-4 176 16,1 0-176-16,-1-4 78 0,-2-4-78 0,2 1 78 0,0 1-78 16,-2 3 40-16,0 0-40 0,3 3 41 0,-3 5-41 15,0-5 9-15,4 3-9 0,-4 2 10 0,1 4-10 16,3-2 5-16,-4 1-5 0,3 7 5 15,-3 3-5-15,0-1 37 0,-3-2-37 0,3 9 38 0,0-8-38 16,0 8 9-16,-4-7-9 0,4 7 10 0,0 0-10 16,0 0 36-16,0 0-36 0,0 0 37 0,0 0-37 0,0 0 6 15,-5 1-6-15,5-1 6 0,-9 2-6 0,9-2 2 16,-8 4-2-16,8-4 2 0,-7 0-2 0,7 0 1 16,0 0-1-16,0 0 2 0,0 0-2 0,0 0 0 15,0 0 0-15,0 0 0 0,0 0 0 0,0 0-19 16,0 0 19-16,0 0-18 0,0 0 18 0,0 0-1 0,0 0 1 15,0 0-1-15,0 0 1 0,0 0-5 0,0 0 5 16,0 0-5-16,0 0 5 0,0 0 1 0,0 0-1 16,0 0 2-16,0 0-2 0,0 0 12 0,0 0-12 0,0 0 12 15,0 0-12-15,0 0 4 0,-2 8-4 0,2-8 5 16,0 9-5-16,0-9 1 0,-4 10-1 0,4-10 1 16,0 5-1-16,0-5 0 0,0 0 0 0,0 0 0 15,0 0 0-15,0 0-167 0,0 7 167 0,0-7-166 16,0 0 166-16,0 0-1253 0</inkml:trace>
  <inkml:trace contextRef="#ctx0" brushRef="#br0" timeOffset="30495.85">14187 5923 1054 0,'0'0'0'0,"9"0"0"0,8 0 0 0,-17 0 199 16,0 0-199-16,0 0 200 0,5 0-200 0,-5 0 140 16,0 0-140-16,0 0 141 0,0 0-141 0,0 0 104 15,0 0-104-15,0 0 104 0,9-5-104 0,-9 5 68 16,0 0-68-16,9-11 69 0,3 3-69 0,-12 8 12 16,0 0-12-16,14-18 12 0,3 0-12 0,-17 18 34 15,0 0-34-15,18-21 34 0,-1-1-34 0,-17 22 1 16,0 0-1-16,16-16 2 0,0 3-2 0,-16 13 52 0,0 0-52 15,14-7 53-15,-5 1-53 0,-9 6 50 0,0 0-50 16,8 6 50-16,1 6-50 0,-9-12 48 0,0 0-48 16,9 15 48-16,-1 4-48 0,-8-19 0 0,0 0 0 15,9 17 0-15,-2 2 0 0,-7-19 2 0,0 0-2 0,7 15 3 16,0-1-3-16,-7-14-222 0,0 0 222 0,9 16-222 16,0-4 222-16,6 15-1412 0</inkml:trace>
  <inkml:trace contextRef="#ctx0" brushRef="#br0" timeOffset="31846.33">16156 6498 617 0,'0'0'0'0,"0"0"0"16,-4-43 0-16,4 43 220 0,0 0-220 0,0-29 220 0,0-9-220 16,0 5 202-16,2 1-202 0,-2-3 202 0,0 3-202 15,0 32 148-15,0 0-148 0,0-40 149 0,0-4-149 0,0 44 130 16,0 0-130-16,0-43 131 0,0-2-131 0,0 45 66 16,0 0-66-16,0-39 67 0,0-1-67 0,0 40 27 15,0 0-27-15,0-31 27 0,0 4-27 0,-2 6 18 16,1 6-18-16,1 3 19 0,-4 6-19 0,4 6 56 15,0 0-56-15,0 0 56 0,0 0-56 0,0 0 4 16,0 0-4-16,0 0 5 0,0 0-5 0,0 0-11 16,0 0 11-16,0 0-11 0,-5 9 11 0,5-9 38 0,0 0-38 15,0 0 39-15,-12 12-39 0,12-12 9 0,0 0-9 16,-6 7 9-16,1 2-9 0,5-9-5 0,0 0 5 16,-3 5-5-16,-3 2 5 0,3 1 2 0,-1-3-2 15,4-5 2-15,-7 11-2 0,7-11 0 0,0 0 0 0,0 0 0 16,0 0 0-16,0 0 1 0,-1 8-1 0,1-8 1 15,0 0-1-15,0 0 40 0,0 0-40 0,0 0 40 16,0 0-40-16,0 0 11 0,0 0-11 0,0 0 11 16,0 0-11-16,0 0 0 0,0 0 0 0,0 0 1 15,12-5-1-15,-3 2 33 0,-1-8-33 0,1 6 34 16,0 0-34-16,0 2-17 0,1-6 17 0,2-1-16 16,4-2 16-16,-2 3 5 0,0-3-5 0,-2 5 5 15,-3 4-5-15,1-2 50 0,1 1-50 0,-11 4 50 16,9-2-50-16,-9 2 54 0,7 2-54 0,-7-2 55 15,0 0-55-15,0 0 56 0,5 7-56 0,-5-7 56 16,5 9-56-16,-1-1 26 0,-1 2-26 0,1 3 26 0,-3-1-26 16,3 0 30-16,-1 1-30 0,-1-2 30 15,2-8-30-15,-4-3-473 0,0 9 473 0,0-9-472 0,8 12 472 16,-2 0-1373-16</inkml:trace>
  <inkml:trace contextRef="#ctx0" brushRef="#br0" timeOffset="97038.04">17889 6618 1043 0,'0'0'0'0,"0"0"0"0,2-17 0 0,-2 17 316 0,0 0-316 16,0 0 316-16,-2-7-316 0,2 7 248 0,0 0-248 0,0 0 249 16,0 0-249-16,0 0 121 0,0 0-121 0,0 0 122 15,0 0-122-15,0 0 63 0,0 0-63 0,0 0 63 16,9-9-63-16,-9 9 69 0,0 0-69 0,10-17 69 16,9-5-69-16,-19 22 49 0,0 0-49 0,30-33 50 15,10-6-50-15,-40 39 44 0,0 0-44 0,44-48 44 16,3-13-44-16,-47 61 6 0,0 0-6 0,63-82 7 15,16-17-7-15,-79 99 36 0,0 0-36 0,82-91 37 16,9 3-37-16,-91 88 5 0,0 0-5 0,77-84 5 16,-6 2-5-16,-71 82-1 0,0 0 1 0,58-73-1 15,-11 12 1-15,-47 61 4 0,0 0-4 0,38-48 5 16,-8 6-5-16,-30 42 0 0,0 0 0 0,19-25 1 0,-8 13-1 16,-11 12 19-16,0 0-19 0,10-9 20 15,-3 1-20-15,-7 8-1 0,0 0 1 0,0 0-1 0,9-9 1 16,-9 9 1-16,0 0-1 0,0 0 1 0,0 0-1 0,0 0 1 15,0 0-1-15,0 0 1 0,0-7-1 0,0 7 3 16,0 0-3-16,0 0 4 0,-5-7-4 0,5 7 3 16,0 0-3-16,0 0 3 0,-11 0-3 0,11 0 10 15,0 0-10-15,-8 4 11 0,-5-1-11 0,13-3 0 16,0 0 0-16,-10 5 0 0,-8 2 0 0,18-7 7 16,0 0-7-16,-14 4 8 0,0 1-8 0,14-5-1 15,0 0 1-15,-10 7-1 0,-4-4 1 0,14-3 0 0,0 0 0 16,-12 5 0-16,0-5 0 0,12 0-5 0,0 0 5 15,-14 0-5-15,3 0 5 0,11 0 1 0,0 0-1 16,-9 0 2-16,1-3-2 0,8 3-1 0,0 0 1 16,-7-2 0-16,0 0 0 0,7 2-1 0,0 0 1 0,0 0 0 15,-9-1 0-15,9 1-13 0,0 0 13 0,0 0-13 16,0 0 13-16,0 0-5 0,0 0 5 0,0 0-4 16,0 0 4-16,0 0-3 0,0 0 3 0,9-7-3 15,3 2 3-15,-12 5-2 0,0 0 2 0,14-11-2 16,7 3 2-16,0-4-17 0,-4 3 17 0,1 0-16 15,-6 6 16-15,2 0 1 0,0 3-1 0,2-4 2 16,-4 2-2-16,5 2 9 0,-3 2-9 0,-1 2 10 16,-5-4-10-16,1 0 9 0,0 3-9 0,-1-1 9 15,1 1-9-15,3 4 17 0,-1-4-17 0,-4 3 17 16,-5-6-17-16,-2 0 33 0,3 7-33 0,-3-7 33 0,2 12-33 16,0-4 10-16,-2 1-10 0,1 1 10 0,-1 2-10 15,-1 0 53-15,-3 2-53 0,-1 13 54 0,0 8-54 16,1-6-78-16,1 2 78 0,1-14-78 0,2-7 78 15,0-10-321-15,9 2 321 0,-2-7-321 0,3-7 321 0,8-9-1690 16</inkml:trace>
  <inkml:trace contextRef="#ctx0" brushRef="#br0" timeOffset="97505.57">19379 4620 1435 0,'0'0'0'0,"0"0"0"15,0-7 0-15,0 7 324 0,4-8-324 0,-4 8 324 16,0-9-324-16,0 9 236 0,0 0-236 0,0 0 236 16,0 0-236-16,0 0 174 0,0 0-174 0,0 0 174 15,0 0-174-15,0 0 111 0,0 0-111 0,0 0 112 16,0 0-112-16,0 0 88 0,-5 12-88 0,1 5 89 15,-1 11-89-15,-2 6 50 0,0 11-50 0,3-18 50 16,4-6-50-16,-1 6-1 0,-3 1 1 0,2 1-1 16,2 2 1-16,2 0 32 0,0-4-32 0,5-3 32 15,3-3-32-15,-1-3 56 0,5 0-56 0,2-3 56 16,3-3-56-16,-2-7 0 0,3 2 0 0,-1-7 1 0,2-3-1 16,0-2 7-16,2-6-7 0,1 1 7 0,-5-4-7 15,4-3 4-15,0-2-4 0,-1-1 4 0,-1-4-4 16,-3-4 5-16,-2 1-5 0,1-3 5 0,0 3-5 0,-8 0 3 15,-2 3-3-15,-3 1 3 0,-3 6-3 0,-2-2 0 16,-5 2 0-16,1 2 0 0,-7-1 0 0,2 1 0 16,-3-1 0-16,-2 2 0 0,-3-1 0 0,-1 3 4 15,-2 0-4-15,3 5 4 0,1-1-4 0,1 4 0 16,1-1 0-16,4 5 1 0,2-3-1 0,-3 6-53 16,-2-3 53-16,5 2-52 0,2 1 52 0,-5 4-214 15,-5 2 214-15,3 3-213 0,-2 3 213 0,-12 13-2207 16</inkml:trace>
  <inkml:trace contextRef="#ctx0" brushRef="#br0" timeOffset="99155.56">16947 8324 1188 0,'0'0'0'0,"0"0"0"16,-5 8 0-16,5-8 331 0,0 0-331 0,-12 11 332 15,-6 2-332-15,18-13 259 0,0 0-259 0,-15 12 260 16,4 2-260-16,11-14 121 0,0 0-121 0,-9 9 121 0,1 3-121 15,8-12 78-15,0 0-78 0,-2 6 79 0,4 0-79 16,-2-6 60-16,0 0-60 0,17 6 61 0,13 0-61 16,-30-6 43-16,0 0-43 0,40 5 44 0,12 0-44 0,-52-5 6 15,0 0-6-15,55 8 7 0,1-2-7 0,-56-6 6 16,0 0-6-16,55 8 7 0,-2 3-7 0,-53-11 32 16,0 0-32-16,47 8 33 0,-3 1-33 0,-44-9 14 15,0 0-14-15,36 8 15 0,-8 3-15 0,-28-11-1 16,0 0 1-16,25 8 0 0,-8 4 0 0,-17-12 37 15,0 0-37-15,13 16 38 0,-7-4-38 0,-6-12 0 16,0 0 0-16,-5 20 0 0,-9 6 0 0,14-26-2 0,0 0 2 16,-19 27-1-16,-9 3 1 0,28-30 0 0,0 0 0 15,-26 32 0-15,-9 4 0 0,35-36 49 0,0 0-49 16,-33 38 50-16,-2-2-50 0,35-36-25 0,0 0 25 0,-37 36-24 16,0-5 24-16,37-31 35 0,0 0-35 0,-28 24 35 15,9-7-35-15,19-17-67 0,0 0 67 0,-17 16-66 16,8-10 66-16,9-6-237 0,0 0 237 0,0 0-237 15,18-6 237-15,-4-3-1892 0</inkml:trace>
  <inkml:trace contextRef="#ctx0" brushRef="#br0" timeOffset="99588.56">17730 8442 830 0,'0'0'0'0,"-12"16"0"0,-6 8 0 0,18-24 410 16,0 0-410-16,0 0 411 0,-3-24-411 0,3 24 253 16,0 0-253-16,2-16 254 0,3 1-254 0,-5 15 196 15,0 0-196-15,2-7 197 0,-1 5-197 0,-1 2 135 16,0 0-135-16,0 14 136 0,0 12-136 0,0-26 88 15,0 0-88-15,0 27 89 0,-1 9-89 0,1-36 67 16,0 0-67-16,1 38 68 0,5 8-68 0,-6-46 43 0,0 0-43 16,8 40 43-16,1 1-43 0,-9-41 47 0,0 0-47 15,14 31 48-15,3-7-48 0,-17-24 36 0,0 0-36 16,25 8 36-16,1-9-36 0,-26 1 1 0,0 0-1 0,30-16 1 16,-2-11-1-16,-28 27 0 0,0 0 0 0,28-33 0 15,-7-6 0-15,-21 39 27 0,0 0-27 0,14-36 27 16,-9-2-27-16,-5 38-43 0,0 0 43 0,-4-38-42 15,-10-5 42-15,14 43 43 0,0 0-43 0,-22-39 44 16,-8 3-44-16,30 36-33 0,0 0 33 0,-31-24-33 16,-3 1 33-16,34 23-8 0,0 0 8 0,-33-8-8 15,-2 11 8-15,35-3-164 0,0 0 164 0,-26 0-163 16,9 4 163-16,-31 4-2177 0</inkml:trace>
  <inkml:trace contextRef="#ctx0" brushRef="#br0" timeOffset="100643.56">18303 8495 1087 0,'0'0'0'0,"0"0"0"0,26 2 0 0,-26-2 354 15,-10-2-354-15,3 2 355 0,2-1-355 0,-4 1 214 16,0 0-214-16,9 0 215 0,-10 0-215 0,10 0 152 16,-7 0-152-16,7 0 152 0,0 0-152 0,0 0 88 0,0 0-88 15,0 0 89-15,10-4-89 0,1 1 97 0,4-2-97 16,10-4 98-16,4-1-98 0,6-4 43 0,0-2-43 16,4 3 43-16,-1 1-43 0,1-2 34 0,-4-7-34 15,0 4 34-15,0 0-34 0,1 0 1 0,-1 1-1 0,0 3 1 16,0-1-1-16,3 2 41 0,3 0-41 0,-5-2 41 15,3 4-41-15,-10 0-1 0,-1 1 1 0,-3 1 0 16,-11 4 0-16,3-3 38 0,-1-1-38 0,-5 4 38 16,-4 2-38-16,1-1-6 0,3 0 6 0,-4 3-5 15,-2-4 5-15,2 2 6 0,-2 1-6 0,-5 1 7 16,0 0-7-16,0 0-1 0,0 0 1 0,0 0 0 16,0 0 0-16,0 0 15 0,0 0-15 0,0 0 16 15,0 0-16-15,0 0 40 0,0 0-40 0,0 0 40 16,0 0-40-16,0 0-29 0,-10-5 29 0,10 5-29 15,-12-9 29-15,1 0 10 0,-3-1-10 0,5 5 11 0,1-2-11 16,-5 0 0-16,-1 2 0 0,-1-2 1 0,1 2-1 16,-6-2-30-16,-1-1 30 0,13 4-30 0,4 3 30 15,4 1 7-15,-7 0-7 0,-3-4 7 0,-9 4-7 16,1-3-32-16,1-1 32 0,4 2-32 0,5 2 32 16,1 0 0-16,3 0 0 0,4 0 1 0,0 0-1 0,0 0-32 15,0 0 32-15,0 0-32 0,9 0 32 0,0 0 0 16,3 0 0-16,0 0 0 0,4 0 0 0,3 0-1 15,4 0 1-15,-8 2-1 0,-1 2 1 0,2-1-4 16,2 1 4-16,-4-3-4 0,-6 3 4 0,3 3 12 16,1-4-12-16,-1 2 12 0,-4-1-12 0,1-1 5 15,3 2-5-15,-11-5 5 0,9 12-5 0,-6-2 45 0,-1 2-45 16,1 6 45-16,-3-3-45 0,0 6 12 0,-3 1-12 16,3-1 13-16,-2-6-13 0,0 2 13 0,-1 7-13 15,1 7 13-15,-5 0-13 0,2 2-525 0,0-6 525 16,5-6-525-16,0-6 525 0,0 21-1483 0</inkml:trace>
  <inkml:trace contextRef="#ctx0" brushRef="#br0" timeOffset="149097.29">14442 6026 494 0,'0'0'0'0,"0"0"0"0,-40-6 0 0,19 3 313 0,-4 0-313 0,8 3 313 16,3 0-313-16,-2 0 199 0,-1 3-199 0,3-3 200 16,3 3-200-16,-3 3 178 0,0 2-178 0,2-1 178 15,3-2-178-15,-3 7 112 0,-2 4-112 0,2-1 113 16,1 4-113-16,-1 5 90 0,-5 9-90 0,-1-6 91 15,2 1-91-15,-6 1 49 0,1 2-49 0,0-7 50 16,5-2-50-16,-7 4 61 0,1-1-61 0,-3 5 62 16,4-3-62-16,2 9 56 0,-2 4-56 0,4 3 56 15,-1-6-56-15,6 4 1 0,-4 1-1 0,6-8 1 16,3-5-1-16,1 4 39 0,-2 1-39 0,2 2 39 0,-2 0-39 16,4 4 10-16,4 3-10 0,0 1 10 0,0 2-10 15,4-1 12-15,1-2-12 0,-2-10 12 0,-3-11-12 16,9 7 51-16,0-1-51 0,8 8 52 0,6 7-52 0,2 1-10 15,1 4 10-15,3-1-10 0,6-8 10 0,-5-1 12 16,-2-4-12-16,0-5 13 0,-7-3-13 0,5 1 10 16,-3 3-10-16,1-3 10 0,-1-5-10 0,7 4 15 15,1-4-15-15,8 4 15 0,3 0-15 0,1 0 40 16,3-1-40-16,-6 1 41 0,-2-2-41 0,-3-1 0 16,-2-3 0-16,-5-1 0 0,-3-7 0 0,1 0 34 15,4 0-34-15,5 0 34 0,5 3-34 0,2-2 0 16,3-5 0-16,-12 1 0 0,-5-2 0 0,7 1 13 0,-3-3-13 15,-2 0 13-15,-3 1-13 0,5 0-1 0,3 3 1 16,-5-4 0-16,-1 4 0 0,6-2 45 0,0-4-45 16,7-3 45-16,2 2-45 0,-4-2 0 0,0-2 0 0,-15 2 1 15,-10 2-1-15,6-4 2 0,2 2-2 0,1-3 2 16,4-3-2-16,0 0 7 0,-1-1-7 0,-6 2 7 16,-4-1-7-16,6 3 6 0,1-6-6 0,2 3 6 15,4-6-6-15,-2 0 55 0,4 0-55 0,-5-1 55 16,0 5-55-16,-3-8-34 0,2-2 34 0,-1-10-34 15,-1-1 34-15,-1 1 53 0,0-2-53 0,-6 6 53 16,1-4-53-16,3 8-36 0,1-3 36 0,3 3-36 16,-4 1 36-16,1-2 51 0,1 1-51 0,-4 4 52 15,-1 4-52-15,3 0-52 0,3-3 52 0,-5 3-52 16,-5 3 52-16,4-1 58 0,-2-2-58 0,-2 1 59 0,-2 1-59 16,0-5-52-16,2-2 52 0,-5 1-52 0,-4 1 52 15,4-4 54-15,0-4-54 0,-2 5 54 0,-2-1-54 16,3 2-36-16,1 1 36 0,-2-3-36 0,-2 2 36 0,2 2 45 15,2-6-45-15,0 6 46 0,0-1-46 0,-1 1-36 16,3-1 36-16,-2 2-36 0,-2 1 36 0,1-1 39 16,1-7-39-16,0 4 39 0,-4 0-39 0,4 0-14 15,0 1 14-15,-1-6-13 0,1-2 13 0,-2 0 26 16,2-3-26-16,-6 6 26 0,2 6-26 0,4-6-17 16,-4 2 17-16,4-1-17 0,2-1 17 0,-6 2 10 15,-2 0-10-15,3 4 10 0,-5 1-10 0,1 2-4 0,0-3 4 16,1-1-3-16,-1 4 3 0,0 0 27 0,-2 0-27 15,2 0 27-15,1 0-27 0,-3 0-47 0,0-3 47 16,0-4-46-16,0 2 46 0,-3-6 48 0,1-2-48 0,0 0 48 16,0 3-48-16,-6-2-50 0,-1 0 50 0,0 0-49 15,-3 0 49-15,3 0 54 0,-3 0-54 0,0-2 54 16,-2 2-54-16,2 0-53 0,-2-2 53 0,1 2-52 16,-1 2 52-16,2-2 59 0,-2 0-59 0,2 0 59 15,0-3-59-15,-2 3-52 0,1-4 52 0,-2 4-52 16,-1-3 52-16,-1 6 37 0,1-3-37 0,-7 5 37 15,2 2-37-15,21 17 1 0,0 0-1 0,-33-22 1 16,-6 1-1-16,39 21-33 0,0 0 33 0,-40-22-32 16,-3-4 32-16,43 26 25 0,0 0-25 0,-42-24 26 15,-2-2-26-15,44 26-5 0,0 0 5 0,-51-29-5 16,1-5 5-16,50 34-43 0,0 0 43 0,-70-41-42 16,-12-11 42-16,82 52 7 0,0 0-7 0,-72-43 7 0,6 2-7 15,66 41-8-15,0 0 8 0,-48-26-7 0,14 11 7 16,34 15 1-16,0 0-1 0,-39-14 1 0,9 2-1 15,30 12 15-15,0 0-15 0,-40-7 16 0,0-1-16 0,40 8-4 16,0 0 4-16,-45-4-3 0,-6-1 3 0,51 5-1 16,0 0 1-16,-47-3 0 0,-2-1 0 0,49 4-1 15,0 0 1-15,-42 0 0 0,-2 0 0 16,44 0 1-16,0 0-1 0,-38 4 2 0,-1-1-2 0,39-3 30 16,0 0-30-16,-47 9 30 0,-3-4-30 0,50-5-37 15,0 0 37-15,-53 12-37 0,-6 1 37 0,59-13 8 16,0 0-8-16,-53 18 9 0,1-3-9 0,52-15-1 0,0 0 1 15,-44 21 0-15,4 3 0 0,40-24-1 0,0 0 1 16,-37 27-1-16,1-3 1 0,36-24 0 0,0 0 0 16,-37 28 0-16,-7-1 0 0,44-27 1 0,0 0-1 0,-42 28 2 15,-5-1-2-15,47-27 0 0,0 0 0 0,-47 29 0 16,3 6 0-16,44-35 2 0,0 0-2 0,-50 39 2 16,-1 9-2-16,51-48 5 0,0 0-5 0,-37 40 5 15,8-4-5-15,29-36 2 0,0 0-2 0,-30 39 3 16,4 1-3-16,26-40-7 0,0 0 7 0,-30 37-6 15,-5 1 6-15,35-38 3 0,0 0-3 0,-37 36 3 16,2 0-3-16,35-36-36 0,0 0 36 0,-29 31-36 16,1 2 36-16,28-33-20 0,0 0 20 0,-21 27-19 15,5-3 19-15,2-7-311 0,2-1 311 0,7-6-310 16,5-5 310-16,-9 11-1864 0</inkml:trace>
  <inkml:trace contextRef="#ctx0" brushRef="#br0" timeOffset="159828.96">19465 7634 785 0,'0'0'0'0,"0"0"0"16,33 22 0-16,-33-22 187 0,0 0-187 0,0 0 188 15,0 0-188-15,0 0 153 0,0 0-153 0,0 0 153 16,-7 0-153-16,7 0 102 0,0 0-102 0,0 0 103 15,-3 14-103-15,3-14 85 0,0 0-85 0,3 17 85 16,4 5-85-16,-7-22 57 0,0 0-57 0,9 26 58 16,0 1-58-16,-9-27 18 0,0 0-18 0,8 30 18 15,3 2-18-15,-11-32 14 0,0 0-14 0,10 31 15 16,-1 0-15-16,-9-31 56 0,0 0-56 0,9 21 57 0,0-3-57 16,-9-18 8-16,0 0-8 0,8 14 9 0,1-3-9 15,0-6 38-15,-1-2-38 0,1-6 38 0,0-6-38 16,-6 0 31-16,3-6-31 0,-3 5 31 0,2-1-31 15,-3 1 30-15,2 2-30 0,-3-4 30 0,1 1-30 0,-2 1 0 16,0-2 0-16,0 0 0 0,2 0 0 0,-2 12 11 16,0 0-11-16,-2-17 11 0,0-6-11 0,1 8-9 15,-3-4 9-15,2 11-8 0,-1-1 8 0,3 9-5 16,-2-10 5-16,2 10-5 0,0 0 5 0,0 0-50 16,0 0 50-16,0 0-49 0,0 0 49 0,0 0-33 15,0 7 33-15,2 1-32 0,1 2 32 0,3 4 34 16,-1 5-34-16,2-7 34 0,0 0-34 0,0 0 43 15,2 0-43-15,1 4 43 0,1 1-43 0,-1-4 52 0,4 1-52 16,-3-5 53-16,1-6-53 0,3 1 4 0,3-8-4 0,-1-1 4 16,1-7-4-16,-4-2 31 0,-4 1-31 15,4-3 31-15,-5-3-31 0,2 2 45 0,-1-7-45 0,-1 0 45 16,-1 0-45-16,1 0 3 0,-5 2-3 0,1-2 4 16,-5-4-4-16,-4-1-1 0,1-5 1 0,-6 1 0 15,-5-3 0-15,-1 5 12 0,-5-2-12 0,6 6 12 16,0 5-12-16,0 5 0 0,0-2 0 0,6 10 1 15,4 2-1-15,-6 2-10 0,1 5 10 0,9 0-10 16,-7-3 10-16,7 3 14 0,-7 3-14 0,7-3 15 16,0 0-15-16,0 0-208 0,0 0 208 0,0 0-207 15,10 12 207-15,-1 4-1557 0</inkml:trace>
  <inkml:trace contextRef="#ctx0" brushRef="#br0" timeOffset="160295.91">20001 7251 1244 0,'0'0'0'0,"0"0"0"0,0 0 0 0,0 0 214 16,0 0-214-16,0 0 215 0,11-12-215 0,-4 5 130 16,2 0-130-16,-1 2 131 0,-1 0-131 0,4 3 49 15,-1 2-49-15,1 2 49 0,-3 0-49 0,3 5 12 0,1 1-12 16,-1 2 12-16,-1 2-12 0,1 6 7 0,-3 0-7 15,-1-4 8-15,-3-2-8 0,1 4 14 0,-5-1-14 16,0 4 15-16,0 2-15 0,-3 3 23 0,1-2-23 0,0-10 24 16,2-7-24-16,0-5 43 0,2 9-43 15,-2-9 44-15,0 0-44 0,0 0 72 0,0 0-72 0,0 0 72 16,14-16-72-16,-7 2 11 0,2-4-11 0,-1-3 11 16,-1-6-11-16,0 3-1 0,-3-7 1 0,1 3 0 15,0 1 0-15,0-1 6 0,-1 3-6 0,-1-6 6 16,1 0-6-16,-2 2 12 0,-1-2-12 0,-1 10 12 15,0 6-12-15,-1-3-51 0,-3 3 51 0,2 8-51 16,1 4 51-16,1 3 45 0,-7-5-45 0,7 5 46 16,0 0-46-16,0 0 77 0,0 0-77 0,-7 15 77 15,-4 11-77-15,2 1 36 0,1 8-36 0,-1-15 36 16,6-1-36-16,3 2 74 0,1-3-74 0,6 3 74 0,5 3-74 16,-1-3 6-16,1 1-6 0,0-5 6 0,2-1-6 15,2-4 66-15,3 0-66 0,-1-4 67 0,-2-1-67 16,5-3 53-16,-4-3-53 0,0 1 53 0,-3-2-53 15,2-3-142-15,0-1 142 0,0-4-141 0,-1-4 141 16,17-11-1980-16</inkml:trace>
  <inkml:trace contextRef="#ctx0" brushRef="#br0" timeOffset="160470.91">20482 7136 1155 0,'0'0'0'0,"0"0"0"0,12-3 0 0,-5-4 244 0,0-5-244 16,0 3 244-16,-2 1-244 0,4-8 160 0,3-1-160 16,2-2 160-16,2-2-160 0,-4 3 86 0,4-6-86 15,-2 8 86-15,0-1-86 0,-5 3 3 0,3 0-3 0,-3 4 3 16,-1 5-3-16,6-14-1547 0</inkml:trace>
  <inkml:trace contextRef="#ctx0" brushRef="#br0" timeOffset="160649.91">20527 6848 1177 0,'0'0'0'0,"11"10"0"15,8 2 0-15,-14-3 313 0,-5 3-313 0,0-4 314 16,2 1-314-16,-2 4 204 0,0 1-204 0,7 10 205 0,-5 11-205 16,5-6 85-16,-2 5-85 0,-2-13 85 15,1-6-85-15,1 4 82 0,0-4-82 0,11 6 82 0,3 0-82 16,-6-2-94-16,-6-2 94 0,1-5-94 0,1-5 94 15,8 11-1686-15</inkml:trace>
  <inkml:trace contextRef="#ctx0" brushRef="#br0" timeOffset="161098.93">20777 6489 1390 0,'0'0'0'0,"18"9"0"0,8 3 0 0,-25 5 252 0,-8 5-252 16,7 2 253-16,2 0-253 0,2 4 184 0,-1 4-184 16,1-9 185-16,-3-8-185 0,5 6 49 0,1-1-49 15,1-1 50-15,-2 2-50 0,2-1 50 0,1 3-50 16,-4-11 51-16,-1-4-51 0,3 4 48 0,0-5-48 0,-2 2 49 16,-3-6-49-16,3 6 1 0,2-6-1 0,-7-3 2 15,5 9-2-15,-5-9 40 0,9 3-40 0,-9-3 40 16,7-3-40-16,-7 3 29 0,7-9-29 0,-3 0 29 15,-1-1-29-15,1 2 0 0,-3-8 0 0,3 4 0 16,-1 0 0-16,2 0 46 0,1 0-46 0,2 0 47 16,-1 0-47-16,2 0-47 0,0 0 47 0,0 2-46 15,3 1 46-15,-3 1-5 0,1-3 5 0,-1 6-4 16,-4 2 4-16,4 1-11 0,1 4 11 0,3 1-11 16,1 1 11-16,-1 4-42 0,3-1 42 0,-7-2-42 15,-4 2 42-15,2-2 0 0,-7 2 0 0,0 2 1 0,0-1-1 16,-5 8-32-16,1-1 32 0,-4 4-32 0,-3 2 32 15,-3 3 54-15,-3 0-54 0,3-6 54 0,-2 0-54 16,-3 4 76-16,-2 2-76 0,5-3 76 0,4-6-76 0,-4 2 32 16,-3 2-32-16,9-7 32 0,3-9-32 0,0-6-269 15,1-9 269-15,5-7-269 0,-5-8 269 0,-1-18-1606 16</inkml:trace>
  <inkml:trace contextRef="#ctx0" brushRef="#br0" timeOffset="161661.92">21027 6034 1043 0,'0'0'0'0,"-14"-14"0"15,-9-10 0-15,23 24 276 0,0 0-276 0,-26-22 277 16,-5-2-277-16,31 24 207 0,0 0-207 0,-48-20 207 15,-11-3-207-15,59 23 114 0,0 0-114 0,-65-8 115 16,-10 8-115-16,75 0 50 0,0 0-50 0,-105 19 51 16,-26 18-51-16,131-37 22 0,0 0-22 0,-136 74 23 15,-7 29-23-15,143-103 9 0,0 0-9 0,-152 127 9 16,-9 27-9-16,161-154 34 0,0 0-34 0,-155 165 35 16,3 17-35-16,152-182 1 0,0 0-1 0,-121 182 2 15,27 2-2-15,94-184 70 0,0 0-70 0,-48 178 70 16,36-4-70-16,12-174 54 0,0 0-54 0,25 168 54 15,36-7-54-15,-61-161 56 0,0 0-56 0,77 124 57 0,17-27-57 16,-94-97 52-16,0 0-52 0,121 73 52 0,25-25-52 16,-146-48 38-16,0 0-38 0,144 24 38 0,9-30-38 15,-153 6 27-15,0 0-27 0,149-15 27 0,-1-18-27 0,-148 33 50 16,0 0-50-16,151-67 51 0,-3-27-51 0,-148 94-8 16,0 0 8-16,136-99-7 0,-10-10 7 0,-126 109 38 15,0 0-38-15,123-130 38 0,-13-19-38 0,-110 149-2 16,0 0 2-16,90-143-2 0,-18-6 2 0,-72 149 0 15,0 0 0-15,51-134 0 0,-20 4 0 0,-10 18-13 16,-17 14 13-16,-4 9-13 0,-9 7 13 0,-3 10-47 0,-13 11 47 16,3-4-46-16,-8 0 46 0,30 65 0 0,0 0 0 15,-65-70 0-15,-26-6 0 0,91 76-2 0,0 0 2 16,-110-39-2-16,-21 23 2 0,7 35-42 0,-2 27 42 16,11 8-42-16,7 16 42 0,-4 2 0 0,-3 10 0 0,15 3 0 15,7 6 0-15,-3-7-219 0,2-5 219 0,15-11-218 16,11-4 218-16,-78 70-1824 0</inkml:trace>
  <inkml:trace contextRef="#ctx0" brushRef="#br0" timeOffset="162645.62">19512 4057 707 0,'0'0'0'15,"-17"7"0"-15,-8 7 0 0,25-14 61 16,0 0-61-16,-35 24 62 0,-12 10-62 0,47-34 116 0,0 0-116 0,-49 57 117 15,-5 18-117-15,54-75 238 0,0 0-238 16,-56 110 239-16,-5 26-239 0,61-136 199 0,0 0-199 0,-44 158 199 16,11 17-199-16,33-175 138 0,0 0-138 0,-10 169 138 15,17 3-138-15,-7-172 157 0,0 0-157 0,29 134 157 16,25-26-157-16,-54-108 99 0,0 0-99 0,79 67 100 16,28-34-100-16,-107-33 32 0,0 0-32 0,111 7 33 15,12-38-33-15,-123 31 38 0,0 0-38 0,124-59 38 16,5-30-38-16,-129 89 31 0,0 0-31 0,124-94 31 15,-9-14-31-15,-115 108 36 0,0 0-36 0,97-119 37 16,-12-8-37-16,-85 127 1 0,0 0-1 0,56-122 1 16,-19 6-1-16,-37 116 0 0,0 0 0 0,14-134 1 15,-25-9-1-15,11 143 0 0,0 0 0 0,-29-144 0 16,-20-7 0-16,49 151-8 0,0 0 8 0,-65-115-7 0,-17 12 7 0,82 103-5 16,0 0 5-16,-94-60-4 0,-22 34 4 0,116 26-33 15,0 0 33-15,-124 31-32 0,-14 45 32 0,138-76-202 16,0 0 202-16,-152 103-202 0,-14 36 202 0,-150 103-1775 15</inkml:trace>
  <inkml:trace contextRef="#ctx0" brushRef="#br0" timeOffset="164929.51">25901 11713 852 0,'0'0'0'0,"0"0"0"0,-8 21 0 0,2-8 155 16,1 0-155-16,0-1 156 0,-2 0-156 0,2 3 211 0,1 4-211 15,1 3 211-15,-2 6-211 16,5-28 118-16,0 0-118 0,-6 34 119 0,1 7-119 0,5-41 58 0,0 0-58 15,-5 48 59-15,0 5-59 0,-1-1 72 0,-2-2-72 16,4 8 72-16,-1 0-72 0,1 1 62 0,3 2-62 0,-3-6 63 16,-1 4-63-16,-6 18 52 0,-3 11-52 15,2-6 52-15,0 5-52 0,7-2 56 0,5-8-56 0,-4 2 57 16,-1 0-57-16,3 0 44 0,2 0-44 0,0-6 45 16,-2-2-45-16,1 6 12 0,-1 2-12 0,-2 2 12 15,3-3-12-15,-1 3 49 0,0 2-49 0,-1 1 49 16,-4 5-49-16,7-89 0 0,0 0 0 0,-7 113 1 15,-2 18-1-15,9-131 5 0,0 0-5 0,-10 142 6 16,-8 7-6-16,6-13 33 0,3-6-33 0,-3-27 34 16,0-15-34-16,3-8-1 0,5-14 1 0,-3 4-1 15,2 0 1-15,-2-3 0 0,0-1 0 0,0-8 0 16,0-3 0-16,0-2 0 0,0-3 0 0,0 0 1 0,-1 1-1 16,-3-5-1-16,1-4 1 0,-1 1 0 15,4-2 0-15,-3 2 1 0,-1 1-1 0,2-3 2 0,2-3-2 16,0 3 5-16,2 4-5 0,0-7 6 0,1 1-6 0,-1-6-80 15,-2-6 80-15,4-4-79 0,-1-8 79 0,1-3-298 16,1-5 298-16,2-7-297 0,0 0 297 0,0 0-1346 16</inkml:trace>
  <inkml:trace contextRef="#ctx0" brushRef="#br0" timeOffset="165414.26">24165 16050 1827 0,'0'0'0'0,"9"2"0"16,3-1 0-16,0-1 159 0,2 0-159 0,3 0 159 15,4-1-159-15,7 1 85 0,6-2-85 0,4 2 85 16,0 2-85-16,4-2 40 0,0 0-40 0,5 0 41 0,4 1-41 16,10-2 5-16,7-1-5 0,18-3 5 0,12-2-5 15,1-5 0-15,10-3 0 0,-4-1 1 0,-1-3-1 16,8-3 48-16,2-2-48 0,3 3 49 0,2 1-49 15,10-1 55-15,9-1-55 0,-2 3 56 0,1 0-56 0,8 4 66 16,5 1-66-16,5 5 66 0,8 1-66 0,-6-1 0 16,0 4 0-16,1 0 1 0,-1 3-1 0,14 2 13 15,9 4-13-15,-30-4 14 0,-17 0-14 0,21 3 1 16,8 0-1-16,8 1 1 0,8 1-1 0,-35 5 13 16,-19 11-13-16,25 22 13 0,11 17-13 0,-6-16-56 0,-2-2 56 15,-12-6-56-15,-7-2 56 0,-2-3-164 16,-5-2 164-16,-11-5-163 0,-9-3 163 0,1 1-344 0,-2 0 344 15,-9-3-343-15,-9-2 343 0,97 19-1112 0</inkml:trace>
  <inkml:trace contextRef="#ctx0" brushRef="#br0" timeOffset="170345.72">28000 9159 595 0,'0'0'0'0,"3"-12"0"0,2-6 0 0,-5 18 385 16,0 0-385-16,7-19 386 0,0 3-386 0,-7 16 242 0,0 0-242 15,6-14 242-15,-3-1-242 0,-3 15 172 0,0 0-172 16,0-9 173-16,-2 6-173 0,2 3 93 0,0 0-93 0,-17 5 94 16,-13 11-94-16,30-16 56 0,0 0-56 0,-36 34 56 15,-12 17-56-15,48-51 55 0,0 0-55 0,-45 57 56 16,-7 10-56-16,52-67 0 0,0 0 0 0,-53 81 1 16,-3 13-1-16,56-94 42 0,0 0-42 0,-33 81 42 15,16-4-42-15,17-77 2 0,0 0-2 0,1 62 2 16,20-12-2-16,-21-50 38 0,0 0-38 0,25 32 39 15,10-11-39-15,-35-21-13 0,0 0 13 0,59 22-12 16,21-8 12-16,-13-4 47 0,-2-7-47 0,-24 6 47 16,-13-4-47-16,-5 6-11 0,-4 2 11 0,-5 1-10 15,-7 1 10-15,0-1 0 0,-3 2 0 0,-4-6 0 16,-2 0 0-16,-5 2-5 0,-3-2 5 0,-17 15-4 0,-9 11 4 16,-3 3 3-16,-3 2-3 0,13-13 4 0,6-9-4 15,-3-1 3-15,-1 0-3 0,-4 6 4 0,-4 3-4 0,5-8 0 16,2-4 0-16,9-4 0 0,5-4 0 0,2-4 32 15,2-3-32-15,1-3 32 0,2-6-32 0,0-6 0 16,-2-3 0-16,7-4 0 0,4-9 0 0,3 2-13 16,6-4 13-16,-1 3-12 0,1 2 12 0,4 1-95 15,1-3 95-15,3 6-94 0,1 2 94 0,-1 1-302 16,2 3 302-16,0 2-301 0,-2 2 301 0,23-16-1418 16</inkml:trace>
  <inkml:trace contextRef="#ctx0" brushRef="#br0" timeOffset="170662.99">28173 9511 1155 0,'0'0'0'0,"3"7"0"15,1 3 0-15,-3 1 300 0,1 1-300 0,0-2 300 0,-2-3-300 16,2 1 183-16,-1 1-183 0,1-4 184 16,2 2-184-16,-1 0 84 0,1 2-84 0,-1 3 85 0,1 3-85 15,-1 6 46-15,-1-3-46 0,0-2 47 0,-2-6-47 0,0 2 8 16,0-1-8-16,0-3 8 0,0-4-8 0,0-4-239 15,1 6 239-15,-1-6-239 0,7-15 239 0,0-1-1322 16</inkml:trace>
  <inkml:trace contextRef="#ctx0" brushRef="#br0" timeOffset="170797.53">28188 9383 729 0,'0'0'0'0,"0"0"0"0,2 12 0 0,-2-12 53 0,0 0-53 15,0 0 53-15,0 0-53 0,0 0 76 0,0 0-76 16,0 0 76-16,0 0-76 0,0 0-700 0</inkml:trace>
  <inkml:trace contextRef="#ctx0" brushRef="#br0" timeOffset="171328.07">28505 9245 1289 0,'0'0'0'0,"-11"4"0"16,-3 3 0-16,14-7 264 0,-3 6-264 0,3-6 264 16,-6 9-264-16,1 3 171 0,0 2-171 0,2 1 171 15,-1 4-171-15,1 2 136 0,1-1-136 0,-2-6 136 0,1-2-136 16,-1 0 6-16,-1 0-6 0,3 0 6 0,1-3-6 16,2-1 68-16,3-1-68 0,-4-7 68 0,14 12-68 15,-7-8 10-15,1-3-10 0,1 1 10 0,2-4-10 0,-4 2 0 16,1-1 0-16,1-3 0 0,0-5 0 0,0 1 38 15,1-2-38-15,-3-2 39 0,0 0-39 0,-2-6-4 16,1 0 4-16,-3-5-3 0,1-1 3 0,-3 2 15 16,1 0-15-16,0-2 15 0,-2 3-15 0,2 6-21 15,-1 3 21-15,3 1-21 0,-1 6 21 0,-3 5-44 16,0 0 44-16,0 0-44 0,0 0 44 0,2 5 34 16,0 7-34-16,0 4 34 0,-2 3-34 0,1 1 52 15,-1 4-52-15,2 0 53 0,-2 2-53 0,2 0 65 0,0-2-65 16,-1-2 65-16,3 2-65 0,-1-5 43 15,3 2-43-15,-3-3 44 0,0 3-44 0,-1-4 22 0,0 4-22 16,0 4 23-16,-2 0-23 0,1 2 29 16,-1 2-29-16,2 2 29 0,0-2-29 0,0 0 12 0,-1 1-12 0,1-10 12 15,-2-1-12-15,2 0 1 0,0-2-1 0,-1-7 2 16,1 1-2-16,0-3 1 0,0-1-1 0,-2-7 2 16,0 9-2-16,0-9 45 0,0 0-45 0,0 0 46 15,0 0-46-15,0 0 28 0,0 0-28 0,0 0 28 16,0-12-28-16,0 0 5 0,1-4-5 0,1-4 5 15,2-6-5-15,-1-3-87 0,-1-4 87 0,1 2-87 16,1 2 87-16,-1-2-166 0,3 2 166 0,-1 5-165 16,0 2 165-16,-1 1-494 0,-1 2 494 0,1 4-494 15,1 3 494-15,2-16-1134 0</inkml:trace>
  <inkml:trace contextRef="#ctx0" brushRef="#br0" timeOffset="172045.19">28823 9207 1647 0,'0'0'0'0,"0"-8"0"0,-2-2 0 0,2 1 302 16,0-1-302-16,3 1 303 0,4 4-303 0,2-4 208 16,2 3-208-16,1 2 208 0,0 1-208 0,2 1 106 15,0 0-106-15,0 2 107 0,-2 0-107 0,-1 4 39 0,-1 3-39 16,1-2 40-16,-3 5-40 0,1 4 23 0,0 3-23 15,-6-3 24-15,-3 1-24 0,0 1 9 0,-1 2-9 16,2 3 9-16,1 3-9 0,0-9 10 0,1 1-10 16,1-2 11-16,-2-2-11 0,-1-4 24 0,1-1-24 0,0 0 25 15,-2-2-25-15,0-5 2 0,0 0-2 0,0 0 2 16,0 0-2-16,0 0 65 0,0 0-65 0,0 0 65 16,5-7-65-16,0-3-1 0,1-4 1 0,-1-3 0 15,2-7 0-15,-2-3 40 0,0-6-40 0,-1 7 41 16,-4 2-41-16,2 4-41 0,-2-1 41 0,1 6-40 15,3-3 40-15,1 5 15 0,0 4-15 0,0 1 15 16,1 1-15-16,-6 7-30 0,7-9 30 0,-7 9-30 16,0 0 30-16,0 0-1 0,0 0 1 0,0 0 0 15,8 0 0-15,-8 0-9 0,13 3 9 0,-13-3-8 16,10 6 8-16,-10-6 8 0,7 8-8 0,-7-8 8 16,2 11-8-16,-2-11 5 0,2 12-5 0,-1-7 5 0,-1 2-5 15,2-2 23-15,2 2-23 0,-4-7 24 0,5 12-24 16,-5-12 3-16,3 5-3 0,-3-5 3 0,0 0-3 15,0 0 12-15,0 0-12 0,0 0 13 0,0 0-13 0,0 0 39 16,0 0-39-16,0 0 40 0,9-5-40 16,-9 5 10-16,9-12-10 0,-4 3 11 0,-1 0-11 0,-1-1 0 15,-1 2 0-15,0-3 1 0,-1 3-1 0,-1-1 23 16,-1-1-23-16,2-1 24 0,1-1-24 0,-2 0-13 16,0 0 13-16,0-1-13 0,0-3 13 0,0 6 1 15,0 3-1-15,0-1 1 0,2-1-1 0,-2 9-33 16,2-7 33-16,-2 7-33 0,3-9 33 0,-3 9-2 0,0 0 2 15,0 0-2-15,7 2 2 0,-7-2-33 0,5 12 33 16,1-1-33-16,2-3 33 0,-1 8-5 0,0-1 5 16,2 0-5-16,1 3 5 0,-3-3 7 0,-1-1-7 15,1-1 8-15,1-4-8 0,-1-2 4 0,-1-2-4 0,2-1 4 16,3 1-4-16,-4 2 45 0,-4-4-45 0,6 2 45 16,3 2-45-16,1 2 0 0,-1-3 0 0,0 0 1 15,2-3-1-15,-2 2-55 0,0-1 55 0,-1-4-55 16,-2 0 55-16,-1-6-202 0,1 3 202 0,0-6-202 15,0 3 202-15,-2-1-504 0,0-2 504 0,0 1-503 16,0-3 503-16,7-6-1206 0</inkml:trace>
  <inkml:trace contextRef="#ctx0" brushRef="#br0" timeOffset="172394.04">29597 8902 1591 0,'0'0'0'0,"0"0"0"0,0 0 0 15,0 0 336-15,0 0-336 0,0 0 336 0,0 0-336 0,0 0 246 16,0 12-246-16,0-12 246 16,-4 12-246-16,2-5 173 0,1 5-173 0,-1 0 173 0,-2 0-173 15,3 2 70-15,-1-1-70 0,2 1 71 0,0-2-71 0,2 0 10 16,1-2-10-16,1-1 10 0,-3-4-10 0,3 2 60 16,-1-2-60-16,-3-5 61 0,11 10-61 0,-11-10-9 15,12 4 9-15,-5-6-9 0,2-3 9 0,1 0 20 16,1-2-20-16,1-2 20 0,2-1-20 0,-2-2 34 15,0 0-34-15,-1 0 35 0,-1-2-35 0,-1 1-3 0,0-1 3 16,-6 2-3-16,-4 2 3 0,2-2-1 0,3 0 1 16,-4-6 0-16,-2 0 0 0,-1-5 0 0,-3 3 0 15,1 4 0-15,0 4 0 0,-4 4-44 0,-3 4 44 0,1 1-43 16,3 3 43-16,-3 3 36 0,-1 4-36 0,2 0 36 16,-1 1-36-16,1 6-182 0,-1 2 182 0,2-4-181 15,1 0 181-15,1 1-686 0,1 1 686 0,3 2-686 16,3-1 686-16,-4 16-1057 0</inkml:trace>
  <inkml:trace contextRef="#ctx0" brushRef="#br0" timeOffset="172814.09">30011 8724 1401 0,'0'0'0'16,"0"0"0"-16,-4 8 0 0,4-8 281 0,0 0-281 0,0 7 282 16,0 5-282-16,0-12 180 0,0 0-180 0,2 21 181 15,1 3-181-15,-3-24 113 0,0 0-113 0,6 24 113 16,-1 7-113-16,-5-31 36 0,0 0-36 0,5 24 36 15,2 0-36-15,-7-24 56 0,0 0-56 0,9 15 56 16,-4-3-56-16,-5-12-261 0,0 0 261 0,5 5-260 16,1-1 260-16,4 6-1536 0</inkml:trace>
  <inkml:trace contextRef="#ctx0" brushRef="#br0" timeOffset="172961.68">30016 8557 1121 0,'0'0'0'0,"0"0"0"0,0 12 0 16,0-12 184-16,0 0-184 0,0 0 185 0,0 0-185 15,0 0 101-15,0 0-101 0,0 0 101 0,0 0-101 0,0 0-1235 16</inkml:trace>
  <inkml:trace contextRef="#ctx0" brushRef="#br0" timeOffset="173561.78">30521 8219 1446 0,'0'0'0'0,"0"0"0"16,-7 12 0-16,3-3 320 0,3-4-320 0,1 7 320 15,0 1-320-15,3 1 202 0,1 5-202 0,-1 5 202 16,1 5-202-16,1-1 132 0,0 3-132 0,0-7 133 16,1 0-133-16,-1-4 60 0,2-3-60 0,-2 1 60 15,-1-6-60-15,-3 0 4 0,1 0-4 0,0-2 4 16,0-2-4-16,-1 1 41 0,1 0-41 0,0-2 42 15,-2 1-42-15,0-8 1 0,2 7-1 0,-2-7 2 0,3 9-2 16,-3-9 31-16,4 6-31 0,-4-6 31 16,0 0-31-16,0 0-3 0,0 0 3 0,0 0-3 0,0 0 3 15,0 0 3-15,7 0-3 0,-7 0 3 0,7-1-3 16,-7 1 0-16,5-5 0 0,-5 5 0 0,5-9 0 0,-5 9 2 16,3-7-2-16,-3 7 2 0,-1-7-2 0,1 7-2 15,-4-8 2-15,4 8-2 0,-7-5 2 0,7 5-1 16,-10-4 1-16,10 4 0 0,-12-3 0 0,3 3-3 15,-2-2 3-15,3 2-2 0,-3 0 2 0,-1 5-19 16,0-1 19-16,1-3-18 0,1 6 18 0,-1-2 0 16,-1 6 0-16,-2 1 0 0,-2 3 0 0,1 2 45 0,-3 5-45 15,4-1 46-15,0 0-46 0,4 1 43 0,1 2-43 16,4 0 44-16,3 0-44 0,0-5 48 0,2 2-48 16,4-8 48-16,3-2-48 0,1-8-11 0,3-5 11 15,1 1-10-15,4-5 10 0,0 0 37 0,1-10-37 0,0 1 37 16,3-6-37-16,-1 0 27 0,2-3-27 0,0 2 27 15,-2-2-27-15,0 3-129 0,1 1 129 0,-3 3-128 16,-3 0 128-16,0 5-310 0,-2-4 310 0,-3 8-309 16,-4-3 309-16,9-6-1733 0</inkml:trace>
  <inkml:trace contextRef="#ctx0" brushRef="#br0" timeOffset="175061.2">28160 9312 415 0,'0'0'0'0,"4"10"0"16,1 11 0-16,-3-9 137 0,0 0-137 0,-2-5 137 15,-2-4-137-15,2-3 101 0,-4 11-101 0,4-11 102 16,0 0-102-16,0 0 14 0,0 7-14 0,0-7 15 15,0 0-15-15,0 0 52 0,0 0-52 0,0 0 53 16,0 0-53-16,0 0 59 0,0 0-59 0,0 0 59 16,0 0-59-16,0 0 70 0,7 3-70 0,-7-3 71 0,9-3-71 15,-9 3 33-15,11-11-33 0,-8 4 33 0,1 1-33 16,-3-6 47-16,1 1-47 0,-2 3 48 0,0-1-48 16,0 2 5-16,-2 2-5 0,2 5 5 0,-3-10-5 0,3 10-1 15,0 0 1-15,0 0 0 0,0 0 0 0,0 0-3 16,-7 13 3-16,2-4-3 0,-1-2 3 0,1 3 34 15,0 2-34-15,0-1 35 0,1-6-35 16,1 3 1-16,-1-1-1 0,4-7 2 0,-3 10-2 16,3-10 0-16,0 9 0 0,0-9 0 0,0 0 0 0,0 0 5 15,0 0-5-15,0 0 5 0,7 0-5 0,0 0 53 16,0 2-53-16,0-4 54 0,1-1-54 0,-1-1 38 0,-1-1-38 16,-3-2 39-16,1-1-39 0,-1-4 28 0,2-4-28 15,1 4 28-15,-3 0-28 0,1 0 18 0,-3 2-18 16,-1-1 18-16,0 5-18 0,-1-3 5 0,-3 2-5 15,4 7 5-15,-3-5-5 0,3 5-10 0,-11 0 10 0,11 0-9 16,-12 3 9-16,3 9-433 0,-1 9 433 0,1-7-433 16,2 1 433-16,-9 16-531 0</inkml:trace>
  <inkml:trace contextRef="#ctx0" brushRef="#br0" timeOffset="176177.43">30086 8545 617 0,'0'0'0'0,"0"0"0"0,0 0 0 0,0 0 209 0,0 0-209 0,0 0 209 16,0 0-209-16,0 0 182 0,0 0-182 0,0 0 183 15,-5 5-183-15,5-5 126 0,0 0-126 0,0 0 127 16,-11 12-127-16,11-12 68 0,0 0-68 0,-5 7 68 16,0 2-68-16,5-9 56 0,0 0-56 0,-2 7 57 15,0-2-57-15,2-5 38 0,0 0-38 0,0 0 38 16,0 0-38-16,0 0 0 0,0 0 0 0,0 0 0 15,16-5 0-15,-16 5 37 0,0 0-37 0,10-4 37 16,1-5-37-16,-11 9 1 0,0 0-1 0,10-10 2 16,-1 2-2-16,-9 8 0 0,0 0 0 0,5-9 1 15,-1 2-1-15,-4 7-5 0,0 0 5 0,0 0-4 16,-2-8 4-16,2 8 0 0,0 0 0 0,0 0 0 0,-7-6 0 16,7 6 3-16,0 0-3 0,-7 2 3 0,-2 2-3 15,9-4 55-15,0 0-55 0,-10 3 55 0,-4 6-55 16,14-9 25-16,0 0-25 0,-12 6 26 0,-2 6-26 15,14-12 29-15,0 0-29 0,-9 12 29 0,2 2-29 0,7-14 44 16,0 0-44-16,0 11 45 0,5-6-45 0,-5-5-1 16,0 0 1-16,11 3-1 0,4-6 1 0,-15 3 12 15,0 0-12-15,16-5 13 0,0-2-13 0,-16 7 45 16,0 0-45-16,14-9 46 0,-2-3-46 0,-12 12-11 16,0 0 11-16,7-10-10 0,-5 1 10 0,-2 4 7 15,-4-2-7-15,4 7 7 0,-8-5-7 0,1 2-9 0,-4 3 9 16,2 0-9-16,2 0 9 0,-1 0-5 0,-1 0 5 15,2 3-5-15,0-3 5 0,7 0-218 0,0 0 218 16,-7 3-217-16,2 3 217 0,-8-1-1390 0</inkml:trace>
  <inkml:trace contextRef="#ctx0" brushRef="#br0" timeOffset="183392.53">27722 10452 1311 0,'0'0'0'0,"0"0"0"16,0 0 0-16,0 0 110 0,0 0-110 0,0 0 110 15,0 0-110-15,0 0 77 0,0 0-77 0,0 0 78 16,0 0-78-16,0 0 45 0,0 0-45 0,0 0 45 15,17 3-45-15,-17-3 0 0,0 0 0 0,30-5 1 16,14-5-1-16,5-7 95 0,7-7-95 0,-7 3 95 16,-4 6-95-16,0-4 76 0,-1 5-76 0,3-2 77 15,0 1-77-15,32-21 92 0,21-7-92 0,-8-3 93 16,-1-4-93-16,12 2 57 0,5-2-57 0,-6 7 57 16,-6 2-57-16,-7 7 47 0,-7-1-47 0,18-2 48 15,12 1-48-15,-1-12 37 0,6-9-37 0,-3 5 37 16,-2 1-37-16,1 8 44 0,-1 0-44 0,-2 7 45 0,-3 5-45 15,1-1-33-15,2 1 33 0,-3-9-32 0,-2-4 32 16,-105 44 47-16,0 0-47 0,132-48 48 0,17-4-48 16,-149 52-8-16,0 0 8 0,150-48-8 0,4 5 8 15,-154 43 0-15,0 0 0 0,147-39 0 0,-2 8 0 0,-37 7 1 16,-26 3-1-16,-12 2 1 0,-16 5-1 0,-7 2-5 16,-10 0 5-16,-7 0-5 0,-9 0 5 0,-2 6-173 15,-5 6 173-15,-4-7-172 0,-3 2 172 0,11-6-1651 16</inkml:trace>
  <inkml:trace contextRef="#ctx0" brushRef="#br0" timeOffset="186651.37">28625 10697 303 0,'0'0'0'0,"0"0"0"16,0 0 0-16,0 0 410 0,0 0-410 0,0 0 411 15,0 0-411-15,0 0 255 0,0 0-255 0,0 0 256 16,-7 2-256-16,7-2 97 0,0 0-97 0,0 0 97 15,0-7-97-15,0 7 55 0,0 0-55 0,9-15 56 16,7-8-56-16,-16 23 27 0,0 0-27 0,22-22 27 16,10-4-27-16,-32 26 17 0,0 0-17 0,35-22 17 0,7 0-17 15,-42 22-1-15,0 0 1 0,42-18 0 0,0 3 0 16,-42 15 2-16,0 0-2 0,36-10 2 0,-3 5-2 16,-33 5-3-16,0 0 3 0,27-4-3 0,-6 8 3 15,-21-4 0-15,0 0 0 0,12 12 0 0,-7 3 0 0,-5-15 5 16,0 0-5-16,2 24 5 0,-6 7-5 0,4-31 39 15,0 0-39-15,-8 33 39 0,-8 3-39 0,16-36 19 16,0 0-19-16,-18 34 20 0,-3-2-20 0,21-32 30 16,0 0-30-16,-20 31 30 0,-1-1-30 0,21-30 42 15,0 0-42-15,-18 29 43 0,4-4-43 0,14-25 33 16,0 0-33-16,-9 25 33 0,1-5-33 0,1-1-1 16,3-2 1-16,2-7-1 0,1-1 1 0,1-4 0 0,1 2 0 15,-1-7 1-15,0 0-1 0,0 0 12 0,7 0-12 16,0 0 12-16,0 0-12 0,2 0 44 0,2 0-44 15,1-5 45-15,4-2-45 0,-1 2 0 0,1-2 0 0,1 0 0 16,1-1 0-16,-18 8 18 0,0 0-18 0,21-11 19 16,0 1-19-16,-21 10 16 0,0 0-16 0,23-12 17 15,-1 0-17-15,-22 12 3 0,0 0-3 0,23-12 4 16,0-2-4-16,-23 14 8 0,0 0-8 16,19-10 9-16,-3 3-9 0,-16 7-5 0,0 0 5 0,12-7-5 15,-5 5 5-15,-7 2-25 0,0 0 25 0,0 0-24 16,7-3 24-16,-7 3-139 0,0 0 139 0,0 0-139 15,0 0 139-15,0 0-1580 0</inkml:trace>
  <inkml:trace contextRef="#ctx0" brushRef="#br0" timeOffset="187149.81">29310 10502 371 0,'0'0'0'0,"0"0"0"16,0 0 0-16,0 0 384 0,0 0-384 0,0 0 384 16,9 1-384-16,-9-1 152 0,9-1-152 0,-2-3 152 15,1 1-152-15,-1-2 134 0,4-4-134 0,1 2 135 16,2 0-135-16,0 2 52 0,0-4-52 0,-2 3 52 0,0 0-52 16,-1 3 6-16,-1-4-6 0,-3 4 6 0,-1 1-6 15,-6 2 18-15,8-3-18 0,-8 3 19 0,0 0-19 16,0 0-47-16,0 0 47 0,0 0-47 0,0 0 47 15,0 0-1257-15</inkml:trace>
  <inkml:trace contextRef="#ctx0" brushRef="#br0" timeOffset="187401.72">29370 10706 1087 0,'0'0'0'0,"0"0"0"0,13-14 0 0,-7 5 198 0,-5 3-198 16,6-1 198-16,0 2-198 0,4-2 152 0,1-2-152 0,2 2 153 15,2-1-153-15,1-1 67 0,3 1-67 0,-1-8 68 16,-2 1-68-16,2 1 72 0,-1-2-72 16,-1 3 73-16,1-1-73 0,1 0-1 0,2 2 1 0,-7 4-1 15,0 3 1-15,0-4 1 0,-2 5-1 0,-5 1 1 16,-5 0-1-16,-2 3-196 0,9-6 196 0,-9 6-195 15,0 0 195-15,0 0-1149 0</inkml:trace>
  <inkml:trace contextRef="#ctx0" brushRef="#br0" timeOffset="188213.89">30014 9971 639 0,'0'0'0'0,"0"0"0"0,0 0 0 0,0 0 267 0,0 0-267 0,0 0 268 15,0 0-268-15,0 0 174 0,0 0-174 0,0 0 174 16,0 0-174-16,0 0 130 0,9 7-130 0,-9-7 131 16,12 12-131-16,-5-5 119 0,0 2-119 0,0 3 119 15,-2-4-119-15,1 2 88 0,-1 2-88 0,-2-1 88 16,-1-1-88-16,0-1 1 0,0-3-1 0,-1 3 1 15,-1-2-1-15,2 2 18 0,0-6-18 0,0 6 19 16,-1 3-19-16,3-4 6 0,1 1-6 0,-1 1 7 16,-1-1-7-16,-3-9 31 0,7 3-31 0,-7-3 31 15,7 2-31-15,-7-2-245 0,7-2 245 0,-7 2-245 16,7-3 245-16,0 3-1245 0</inkml:trace>
  <inkml:trace contextRef="#ctx0" brushRef="#br0" timeOffset="188625.53">29962 10553 695 0,'0'0'0'16,"0"0"0"-16,5 14 0 0,-5-14 273 0,0 0-273 0,0 0 274 16,14-5-274-16,-14 5 200 0,0 0-200 0,12-9 201 15,6-10-201-15,-18 19 126 0,0 0-126 0,28-20 126 16,7-4-126-16,-35 24 97 0,0 0-97 0,47-28 98 15,12-6-98-15,-59 34 8 0,0 0-8 0,67-36 8 16,6-6-8-16,-73 42 15 0,0 0-15 0,98-63 16 16,17-16-16-16,-115 79 1 0,0 0-1 0,98-63 1 15,-4 2-1-15,-94 61 12 0,0 0-12 0,79-46 13 16,-13 10-13-16,-66 36-10 0,0 0 10 0,53-24-9 16,-17 12 9-16,-36 12-382 0,0 0 382 0,21-7-381 15,-14 9 381-15,21-7-882 0</inkml:trace>
  <inkml:trace contextRef="#ctx0" brushRef="#br0" timeOffset="189074.91">30112 10761 863 0,'0'0'0'0,"0"0"0"16,0 0 0-16,0 0 258 0,0 0-258 0,0 0 258 16,0 0-258-16,0 0 222 0,2 7-222 0,-2-7 222 15,3 8-222-15,-1-1 136 0,0 2-136 0,1 3 136 16,3-2-136-16,1 2 93 0,-1 0-93 0,1 5 94 16,0-1-94-16,-1 1 67 0,-3 2-67 0,2 5 67 0,-1-4-67 15,1 4 59-15,0 0-59 0,1-1 59 16,-3 1-59-16,2-9 4 0,1 0-4 0,-1 3 5 0,-2-3-5 15,3 1 21-15,1-8-21 0,-2 1 21 0,-2-2-21 16,1-2 2-16,-1 2-2 0,-3-7 3 0,0 0-3 0,0 0-356 16,0 0 356-16,0 0-356 0,7-7 356 0,0 2-1260 15</inkml:trace>
  <inkml:trace contextRef="#ctx0" brushRef="#br0" timeOffset="189325.06">30350 10931 1177 0,'0'0'0'0,"0"0"0"0,5-9 0 0,-5 9 201 0,10-12-201 0,-3 5 202 15,2 0-202-15,2 0 175 0,-1 1-175 0,4-6 175 16,0 1-175-16,2-1 51 0,-1-2-51 0,1 2 51 15,2-1-51-15,-1 1 36 0,-1-2-36 0,-2 5 36 16,-5 4-36-16,-1 0-37 0,-1 0 37 0,-7 5-36 16,9-3 36-16,-9 3-411 0,0 0 411 0,0 0-411 15,0 0 411-15,0 0-744 0</inkml:trace>
  <inkml:trace contextRef="#ctx0" brushRef="#br0" timeOffset="189564.59">30406 10747 1009 0,'0'0'0'0,"0"0"0"0,7 3 0 0,-7-3 295 15,-9 6-295-15,9-6 296 0,-9 6-296 0,9-6 243 16,-5 7-243-16,5-7 243 0,2 11-243 0,-1-6 134 16,3 5-134-16,1-1 135 0,4 3-135 0,-2 0 48 15,2 3-48-15,-1-3 49 0,1 0-49 0,-2 0 39 16,0 0-39-16,0 0 40 0,-2-2-40 0,2-1 21 15,-2 0-21-15,2-3 21 0,-1 3-21 0,-1-4 34 16,0 2-34-16,0-2 35 0,-1 2-35 0,-4-7-131 16,7 7 131-16,-7-7-131 0,0 0 131 0,0 0-1693 0</inkml:trace>
  <inkml:trace contextRef="#ctx0" brushRef="#br0" timeOffset="190142.57">30884 10761 572 0,'0'0'0'0,"0"0"0"0,7 0 0 0,-7 0 237 15,9-5-237-15,-9 5 238 0,10-7-238 0,-10 7 170 16,11-5-170-16,-11 5 170 0,9-7-170 0,-4 1 42 16,0-4-42-16,0 5 42 0,1-4-42 0,-1 3 24 15,2-3-24-15,-2 2 25 0,0-1-25 0,1 1-6 16,-3-2 6-16,1 1-6 0,-3-4 6 0,1 0 0 15,0 0 0-15,-2-1 0 0,0 3 0 0,0 0 92 0,-2-2-92 16,0 5 92-16,-1 4-92 0,3 3 143 0,-9-4-143 16,9 4 144-16,-12 4-144 0,5 1 63 0,0 5-63 15,-2-1 64-15,0 3-64 0,1 0 90 0,-1 0-90 16,0 3 91-16,1 2-91 0,-1-1 70 0,0-3-70 16,2 1 70-16,0 0-70 0,0 0 110 0,2-2-110 0,0 0 110 15,-1 0-110-15,3 0 58 0,-1-2-58 0,1 2 58 16,-1 2-58-16,3-2 78 0,1-2-78 0,1-1 78 15,3-3-78-15,-1 3 15 0,3-6-15 0,1 1 15 16,1-2-15-16,3-2 25 0,3-4-25 0,0 2 26 16,1-4-26-16,3-1 0 0,-1-4 0 15,3 3 1-15,-1-2-1 0,0 1 7 0,0-3-7 0,1 2 7 16,-3 1-7-16,2 1-17 0,-1-3 17 0,1 3-17 16,-2 3 17-16,1-2-141 0,-2 3 141 0,-4-1-141 15,-5 0 141-15,2-2-273 0,-1-2 273 0,-8 9-272 16,7-8 272-16,0 1-1488 0</inkml:trace>
  <inkml:trace contextRef="#ctx0" brushRef="#br0" timeOffset="190467.55">30952 10381 964 0,'0'0'0'0,"0"0"0"16,0 7 0-16,0-7 274 0,0 0-274 0,0 0 274 15,0 0-274-15,0 0 135 0,9-1-135 0,-2-3 136 16,4-1-136-16,-1-2 86 0,2-1-86 0,1 1 87 16,1 1-87-16,1-4 56 0,3 0-56 0,1 0 56 15,0 1-56-15,-1-3 5 0,-1 2-5 0,-3 1 5 16,-3 1-5-16,13-10-1500 0</inkml:trace>
  <inkml:trace contextRef="#ctx0" brushRef="#br0" timeOffset="190946.09">31340 10072 897 0,'0'0'0'0,"0"0"0"0,0 0 0 0,0 0 283 15,0 0-283-15,0 0 284 0,0 0-284 0,0 0 151 16,0 0-151-16,0 0 151 0,0 0-151 0,0 0 90 16,0 0-90-16,0 0 91 0,0 0-91 0,0 0 48 0,13-10-48 15,-5 5 48-15,1-7-48 0,3 2 45 0,2-1-45 16,0 5 46-16,-2-5-46 0,1 3 1 0,-1 3-1 16,2-4 2-16,0 2-2 0,-2 2 0 0,-1 1 0 15,-3 1 0-15,1 3 0 0,-2 3 7 0,-4-3-7 16,-3 0 7-16,7 6-7 0,-7-6 13 0,4 12-13 0,-4-4 13 15,-2 3-13-15,2-11 16 0,0 0-16 16,-5 17 17-16,-2 5-17 0,7-22 50 0,0 0-50 0,-10 27 51 16,-3 10-51-16,13-37 84 0,0 0-84 0,-10 36 84 15,-2 0-84-15,12-36 44 0,0 0-44 0,-9 30 44 16,0-2-44-16,9-28 18 0,0 0-18 0,-3 22 18 16,4-5-18-16,-1-17 3 0,0 0-3 0,9 9 3 15,5-7-3-15,-14-2 29 0,0 0-29 0,23-5 29 16,6-6-29-16,-29 11 1 0,0 0-1 0,35-20 1 15,4-8-1-15,-39 28 41 0,0 0-41 0,40-29 41 16,4-2-41-16,-44 31-6 0,0 0 6 0,40-27-5 0,0-1 5 16,-40 28-333-16,0 0 333 0,33-17-332 0,-7 0 332 15,34-17-1414-15</inkml:trace>
  <inkml:trace contextRef="#ctx0" brushRef="#br0" timeOffset="196674.69">25678 15726 740 0,'0'0'0'0,"0"0"0"16,0 0 0-16,0 0 216 0,0 0-216 0,0 0 217 16,0 0-217-16,0 0 134 0,0 0-134 0,0 0 135 15,0 0-135-15,0 0 90 0,0 0-90 0,0 0 90 16,0 0-90-16,0 0 76 0,0 0-76 0,0 0 76 0,19-16-76 15,-19 16 75-15,0 0-75 0,16-12 76 0,3-2-76 16,-19 14 44-16,0 0-44 0,23-12 44 16,3-1-44-16,-26 13 33 0,0 0-33 0,23-11 33 0,-1 1-33 15,-22 10 1-15,0 0-1 0,23-10 1 0,-2 3-1 16,-21 7 41-16,0 0-41 0,23-10 41 0,-2-1-41 0,-21 11 28 16,0 0-28-16,24-10 28 0,-3 0-28 0,-21 10 33 15,0 0-33-15,23-10 34 0,-2-1-34 0,-21 11 8 16,0 0-8-16,22-10 8 0,1 1-8 0,-2-4 42 15,0-3-42-15,-3 6 42 0,-3 3-42 0,3 2 12 16,-2 1-12-16,-1 1 12 0,-1 0-12 0,0-1 2 0,-2 2-2 16,1 1 2-16,-1-3-2 0,0 1 2 0,-1-2-2 15,-1 5 3-15,-1 1-3 0,3 1 34 0,-5 0-34 16,4-2 35-16,-3-2-35 0,3 0-9 0,-1-1 9 0,1-2-8 16,-1 0 8-16,1 0 5 0,-1-1-5 0,1 5 6 15,-1 1-6-15,1-4-1 0,-3-1 1 0,3-2-1 16,-2 0 1-16,3-3 1 0,0-2-1 0,0 3 1 15,2 6-1-15,0-2-1 0,-2 1 1 0,4 1-1 16,2 0 1-16,-1 1 14 0,-1 2-14 0,1-2 15 16,-1-1-15-16,1 1 1 0,-1-1-1 0,-4 1 2 15,2 2-2-15,2 3 5 0,-2 4-5 0,0-5 5 16,-2-4-5-16,1 2 0 0,-1 0 0 0,-2 0 1 16,1-2-1-16,-1 1 12 0,1-1-12 0,-1 0 13 15,-1 1-13-15,0-1-2 0,3 2 2 0,0 0-1 16,-1-2 1-16,1 2-10 0,0-2 10 0,-3 2-9 0,1-1 9 15,1-1 15-15,-1 0-15 0,1 1 15 0,-1 1-15 16,1 0-9-16,-1 0 9 0,1 0-8 0,-1 0 8 16,2 0 5-16,2-2-5 0,-1 2 5 0,-1 0-5 15,2 0 1-15,0 2-1 0,-2-2 1 0,0-2-1 0,-1 2 32 16,-3-2-32-16,3 2 32 0,-2-2-32 0,1 2-33 16,1-1 33-16,-1 1-32 0,1-2 32 0,-1 2 26 15,1-2-26-15,-1 2 26 0,-1 0-26 0,0 0-24 16,-2 0 24-16,0 2-23 0,-1 1 23 0,-6-3 18 15,11 0-18-15,-11 0 19 0,12 6-19 0,-5-3 0 16,0-1 0-16,0-1 0 0,0-1 0 0,0-1 8 0,-2-1-8 16,2 0 9-16,0 1-9 0,2-3 1 0,2 1-1 15,-1-1 2-15,1 3-2 0,-1-3 24 0,-1-1-24 16,1 2 25-16,2-3-25 0,2 3-29 0,-5-1 29 16,2 1-29-16,-1-2 29 0,1 0 0 0,1-2 0 0,0 2 1 15,2-2-1-15,0 0-1 0,0-2 1 0,0 1 0 16,0 1 0-16,-2-5-1 0,0 2 1 0,1-1-1 15,-1 3 1-15,-2-1-3 0,1 1 3 0,1-1-3 16,0-1 3-16,1-1 0 0,-3-1 0 0,1 2 0 16,-1 0 0-16,0-2 13 0,-1 0-13 0,2 0 14 15,1-2-14-15,0 0-8 0,-1 1 8 0,1-3-7 16,-2-3 7-16,3 2-4 0,-1 0 4 0,0 2-3 16,0-1 3-16,1 4-1 0,-1 0 1 0,-2-2 0 15,1 1 0-15,-1-1-1 0,2 0 1 0,-1 0-1 16,-1-1 1-16,3 0-1 0,-1-3 1 0,0 3 0 0,-1-4 0 15,1 2 12-15,2 0-12 0,-2 0 13 0,0-1-13 16,0 0-8-16,-1-3 8 0,-1-1-7 0,-1 1 7 16,3-5 1-16,-1 1-1 0,-1 0 1 0,-1 1-1 15,0 2-8-15,0 2 8 0,-2 1-8 16,0 2 8-16,0 1 0 0,0 4 0 0,0 0 1 0,0-3-1 16,-1-3 0-16,3 0 0 0,-2 0 0 0,-2 3 0 0,2-4 22 15,-1 0-22-15,1-3 23 0,0-2-23 0,0-4-16 16,1-2 16-16,1-1-15 0,-2 0 15 0,0 2-1 15,-2-1 1-15,1 5-1 0,-1 4 1 0,2-3 0 16,2 3 0-16,-1 3 0 0,3-3 0 0,-2 0 3 0,-1 1-3 16,-1-1 4-16,0 4-4 0,0-7 1 0,2 2-1 15,1-6 1-15,3-1-1 0,1-2-4 0,0-1 4 16,1 1-4-16,3 1 4 0,-2 3 9 0,-1 0-9 0,1 3 9 16,0-4-9-16,-4 4-1 0,2 0 1 0,0 0-1 15,-2-2 1-15,0-3-9 0,1-4 9 0,-3 1-9 16,-1-2 9-16,1 1-1 0,-1 2 1 0,0 5-1 15,-2 6 1-15,1 3-1 0,-1-1 1 0,2 5-1 16,-2-1 1-16,0 2 17 0,0 0-17 0,0 2 17 16,-2-1-17-16,1 1-8 0,-1-2 8 0,0 0-7 15,2 0 7-15,0-2-3 0,0-1 3 0,2 1-3 16,0-3 3-16,1 1 2 0,2-1-2 0,2-2 2 16,0 0-2-16,-3-5-13 0,1 2 13 0,2 5-13 15,0-2 13-15,0 2-1 0,0 2 1 0,2 2-1 16,-1 3 1-16,-1 2-9 0,-3-1 9 0,-1 2-9 15,1 2 9-15,-1 0 1 0,1-2-1 0,-1 2 1 16,1-2-1-16,-1 0-1 0,2-1 1 0,-1 1-1 0,-1 2 1 16,1-4 0-16,-2 2 0 0,3 0 0 0,2 0 0 15,-2 0-13-15,2 2 13 0,-2 0-13 0,-1 0 13 0,-1 0 0 16,-1-2 0-16,0 2 0 0,-2 1 0 0,1 1-27 16,1 3 27-16,2-3-27 0,1 3 27 0,2 0 2 15,0 0-2-15,3 3 2 0,2-1-2 0,1-2 4 16,-3 0-4-16,4 0 5 0,0-2-5 0,-2 2 31 15,-1-3-31-15,3 1 31 0,3 0-31 0,-1 0-1 16,0 1 1-16,-1-1 0 0,3-1 0 0,1-1 13 16,0-1-13-16,0 0 13 0,1 0-13 0,2 0-15 15,1-1 15-15,1 5-14 0,1 1 14 0,1-2 3 0,0 0-3 16,0 1 4-16,1 1-4 0,-1-4 0 0,2 4 0 16,-2 0 1-16,-2-2-1 0,3 2 0 0,-1 2 0 15,-2-4 0-15,1-1 0 0,1-4 6 0,0-1-6 0,6-3 7 16,4-1-7-16,1 0 13 0,0-2-13 0,-1 2 14 15,1 0-14-15,-2 2 4 0,0 2-4 0,3-4 4 16,2 0-4-16,-5-4 3 0,-3 2-3 0,-1 4 3 16,-3 0-3-16,0-1 11 0,-3 3-11 0,-1 1 11 15,-1 0-11-15,-2 2 0 0,0 0 0 0,0 1 0 16,-2 3 0-16,0-3 0 0,-2-1 0 0,-1 3 1 16,0 1-1-16,0-1-11 0,-1-1 11 0,-1 3-10 15,-1 0 10-15,-3 0 7 0,-1-4-7 0,-2 1 7 16,0-2-7-16,-2-2-1 0,0-2 1 0,-1 0-1 0,-1-1 1 15,-1 0-364-15,0-2 364 0,-1 2-364 0,-1-2 364 16,9-11-1282-16</inkml:trace>
  <inkml:trace contextRef="#ctx0" brushRef="#br0" timeOffset="199896.08">25949 15570 371 0,'0'0'0'0,"7"0"0"16,3 0 0-16,-1 0 204 0,0 0-204 15,1-4 205-15,-1 1-205 0,-2-3 237 0,3 1-237 0,1 0 238 16,1 0-238-16,0 3 152 0,2 1-152 0,0-1 152 16,0-2-152-16,0-1 105 0,0-3-105 0,4 6 105 15,-1 2-105-15,2-3 96 0,-3-1-96 0,0 4 97 16,-2 4-97-16,-2-4 82 0,-2-4-82 0,-1 6 82 15,0 0-82-15,0-2 52 0,-1 0-52 0,1 0 53 16,2-2-53-16,1-5 40 0,0-5-40 0,0 5 41 16,2 2-41-16,0-4 57 0,0-3-57 0,0 4 58 15,4-1-58-15,-4-1 0 0,3-4 0 0,-1 6 1 0,1 1-1 16,1-2 48-16,1 1-48 0,2-1 48 0,0 0-48 16,2 1-5-16,-1-1 5 0,-1 4-5 0,4 0 5 15,-1 2 13-15,-1-1-13 0,-2 2 14 0,-4 1-14 16,1-1 41-16,-2 2-41 0,-4 2 41 0,2-1-41 15,0 1 2-15,1 0-2 0,-1 0 2 0,0-2-2 16,0 0 10-16,2-2-10 0,-2 2 10 0,-2 0-10 16,1 0 3-16,-1 0-3 0,2 0 4 0,1 0-4 0,1-2 29 15,-2-1-29-15,4-1 29 0,-6 1-29 0,4-1-49 16,-2 3 49-16,1-1-49 0,1-1 49 0,0 3 41 16,-2-6-41-16,3 5 42 0,1-1-42 0,-3 2-26 0,-1 0 26 15,-1 0-26-15,-1 0 26 0,-2 2 13 16,1-1-13-16,-1 1 14 0,1 2-14 0,-1-4-1 15,1 0 1-15,1 1 0 0,0 1 0 0,-1 0 23 0,-1-1-23 16,1 1 24-16,-1-2-24 0,1 0-10 0,-1-2 10 16,2 2-9-16,1-1 9 0,-1 1 1 0,-2 0-1 15,1 0 2-15,-1 0-2 0,2 0 1 0,2 0-1 16,2 0 2-16,0-2-2 0,0 2 1 0,-2-2-1 16,1 2 1-16,1 0-1 0,-4 0 0 0,2 0 0 15,-3 0 0-15,-3 0 0 0,3 0-1 0,-6 0 1 0,4 0-1 16,-2-1 1-16,2 1 0 0,-2 0 0 0,1-4 0 15,-1 1 0-15,2-1 0 0,-2-1 0 0,0 2 1 16,0-3-1-16,0 1 1 0,0 0-1 0,0-2 1 16,0 0-1-16,0-1 0 0,0 1 0 0,2-3 0 15,-1 1 0-15,1 1 0 0,2-1 0 0,-1 2 1 16,-1 0-1-16,0 0 3 0,-1 1-3 0,1-3 3 0,-2 0-3 16,2 1 0-16,0-1 0 0,1 1 1 0,1 1-1 15,-1 0 12-15,-1 0-12 0,-2-2 12 0,0 3-12 16,0 2 0-16,1 1 0 0,1-1 0 0,-2-1 0 0,0 2-5 15,0-1 5-15,0 1-4 0,0-1 4 16,0-2 1-16,2-5-1 0,-4 3 2 0,0 2-2 0,1-6-9 16,1 0 9-16,-2 4-8 0,-2-1 8 0,3-1 9 15,-1-2-9-15,0 0 9 0,2-2-9 0,0 1 4 16,0 1-4-16,-2-1 5 0,-3 3-5 0,1 2 7 16,-1-1-7-16,-2 9 8 0,5-10-8 0,-5 10-1 15,7-9 1-15,-7 9-1 0,4-8 1 0,-4 8 3 16,7-9-3-16,-7 9 3 0,7-14-3 0,-4 7-3 15,3-1 3-15,-1 1-2 0,-2-2 2 0,3 3 11 16,1-5-11-16,-2 3 11 0,-2-3-11 0,1-2 0 0,3-1 0 16,0 0 0-16,2 0 0 0,-1 1 2 0,3 1-2 15,-4-2 2-15,-2 2-2 0,2-4-3 0,0-1 3 0,0-2-3 16,0-1 3-16,-2-1 1 0,0 1-1 0,1 2 2 16,-3 0-2-16,2 2-14 0,1 1 14 0,-1 1-13 15,2-1 13-15,0 1 22 0,0 4-22 0,0-2 23 16,0-4-23-16,2 1-27 0,-1-3 27 0,-1 3-27 15,0-2 27-15,0 0 7 0,2 0-7 0,0 1 8 16,1 1-8-16,-1-4-10 0,-2-2 10 0,2 4-10 16,-1-4 10-16,3 3-12 0,1-7 12 15,0 1-12-15,2 0 12 0,-1 2 9 0,-3-2-9 0,4 4 9 16,0 1-9-16,-2 0 15 0,-3 0-15 0,1 0 16 0,1 2-16 16,-1-2-14-16,3-2 14 0,-3 1-13 15,1-1 13-15,-1 4 16 0,-1-4-16 0,0 3 17 0,-2-3-17 16,0-1-2-16,-2-4 2 0,2 4-1 15,-2-1 1-15,0 3 7 0,-1-1-7 0,1 4 8 0,0 0-8 16,0 0 0-16,-1 1 0 0,-1 2 0 0,1 1 0 0,-2-1 5 16,-1 2-5-16,3 0 5 0,1 0-5 0,-1 0-2 15,-1 2 2-15,1-2-1 0,-3-2 1 0,1-2 6 16,-2-1-6-16,2 0 6 0,1 0-6 0,1-5-4 16,-2-2 4-16,1-2-4 0,1-2 4 0,-1-3-1 15,2-1 1-15,1 4 0 0,-1 3 0 0,0 1-14 16,0 3 14-16,1 2-13 0,1 2 13 0,-2 2 1 0,-2-1-1 15,3 2 1-15,-1 1-1 0,-2 1-1 0,-1 0 1 16,2 0-1-16,-1 0 1 0,-1 3-17 16,0-3 17-16,-1 2-16 0,3-1 16 0,-1 3-15 15,2-1 15-15,2-1-14 0,0 0 14 16,-1-2 0-16,-1-2 0 0,0-2 1 16,4 1-1-16,-2-4-2 0,0-3 2 0,3 5-1 15,3 0 1-15,-1 1 3 0,-2 1-3 0,4 3 4 0,4 0-4 0,-4 3 3 0,-4-3-3 0,2 3 4 16,1 3-4-16,-1-1 0 0,-2 2 0 0,-1-2 0 15,-2 2 0-15,4-1-7 0,3 1 7 0,-2 4-7 16,-2-3 7-16,1 2-10 0,-1 2 10 0,3 0-9 16,0 0 9-16,0 0-10 0,1 0 10 0,0 2-9 15,0 2 9-15,3-4 1 0,4 0-1 0,2 0 1 16,0 0-1-16,-3 0-3 0,0 0 3 0,2 0-3 16,1 0 3-16,5-4 2 0,2 2-2 0,-1 1 3 15,3-3-3-15,-32 4 53 0,0 0-53 0,42-5 54 16,7-4-54-16,-49 9-4 0,0 0 4 0,63-12-4 15,8-3 4-15,-71 15 4 0,0 0-4 0,105-27 5 16,26-9-5-16,-131 36 15 0,0 0-15 0,140-45 16 0,14-10-16 0,-154 55-10 16,0 0 10-16,159-51-10 0,7-11 10 0,-166 62 1 15,0 0-1-15,171-52 1 0,5 6-1 0,-176 46 0 16,0 0 0-16,173-36 0 0,-3 14 0 0,-170 22-52 16,0 0 52-16,162-24-51 0,-4 8 51 0,-158 16-117 15,0 0 117-15,139-15-117 0,-13 1 117 0,-126 14-327 16,0 0 327-16,122-14-327 0,-8-1 327 0,122-14-1205 15</inkml:trace>
  <inkml:trace contextRef="#ctx0" brushRef="#br0" timeOffset="201998.43">24741 15262 460 0,'0'0'0'0,"0"0"0"15,9 12 0-15,0 0-285 0</inkml:trace>
  <inkml:trace contextRef="#ctx0" brushRef="#br0" timeOffset="203225.38">24638 15221 483 0,'0'0'0'0,"0"0"0"16,-8 5 0-16,8-5 172 0,0 0-172 0,0 0 172 16,-14 7-172-16,14-7 151 0,0 0-151 0,-7 7 152 0,-2 5-152 15,9-12 120-15,0 0-120 0,-7 17 121 0,-2 9-121 16,9-26 154-16,0 0-154 0,-5 38 155 0,0 10-155 16,5-48 64-16,0 0-64 0,-4 53 64 0,1 7-64 15,3-60 82-15,0 0-82 0,0 63 83 0,0 1-83 0,0-64 63 16,0 0-63-16,7 63 63 0,-2 4-63 0,-5-67 46 15,0 0-46-15,14 55 46 0,3-3-46 0,-17-52 66 16,0 0-66-16,25 38 66 0,6-11-66 0,-31-27 45 16,0 0-45-16,39 15 46 0,8-13-46 0,-47-2 37 0,0 0-37 15,43-10 38-15,1-14-38 0,-44 24-1 16,0 0 1-16,37-29 0 0,-4-9 0 0,-33 38 21 0,0 0-21 16,28-41 21-16,-7-2-21 0,-21 43 60 0,0 0-60 15,16-48 61-15,-6-5-61 0,-10 53-3 0,0 0 3 16,7-72-2-16,-5-14 2 0,-2 86 31 0,0 0-31 0,0-57 31 15,-2 14-31-15,2 43-37 0,0 0 37 0,-7-41-36 16,-2 7 36-16,9 34 32 0,0 0-32 0,-10-31 33 16,-2 3-33-16,12 28 0 0,0 0 0 0,-21-25 0 15,-9 1 0-15,30 24-1 0,0 0 1 0,-31-14-1 16,-8 5 1-16,39 9-21 0,0 0 21 0,-35 2-21 16,-1 8 21-16,36-10 24 0,0 0-24 0,-34 19 25 15,1 9-25-15,33-28-30 0,0 0 30 0,-28 36-30 16,2 10 30-16,26-46 25 0,0 0-25 0,-21 50 26 15,2 6-26-15,19-56-54 0,0 0 54 0,-14 57-54 16,3-4 54-16,11-53 44 0,0 0-44 0,-1 55 45 0,1-2-45 16,0-53-51-16,0 0 51 0,8 66-50 0,10 4 50 15,-18-70-2-15,0 0 2 0,24 58-2 0,8-6 2 16,-32-52-1-16,0 0 1 0,31 31 0 0,1-18 0 0,-32-13 0 16,0 0 0-16,40 6 1 0,0-15-1 0,-40 9 10 15,0 0-10-15,38-19 10 0,1-14-10 0,-39 33 27 16,0 0-27-16,31-37 27 0,-3-11-27 0,-28 48-2 15,0 0 2-15,26-62-2 0,4-17 2 0,-30 79 0 16,0 0 0-16,14-86 1 0,-5-10-1 0,-9 96 15 16,0 0-15-16,2-79 15 0,-6 9-15 0,4 70-1 15,0 0 1-15,-3-45-1 0,-3 19 1 0,6 26 39 16,0 0-39-16,-12-22 40 0,-4 1-40 0,16 21-2 0,0 0 2 16,-29-12-2-16,-11 6 2 0,40 6-15 0,0 0 15 15,-42 5-14-15,-4 8 14 0,46-13 1 0,0 0-1 0,-45 26 2 16,-1 10-2-16,46-36-34 0,0 0 34 0,-47 59-34 15,-2 16 34-15,49-75 32 0,0 0-32 0,-38 65 32 16,5-3-32-16,33-62-27 0,0 0 27 0,-20 46-27 16,12-10 27-16,8-36-17 0,0 0 17 0,-4 33-17 15,8-6 17-15,1-9-5 0,4-5 5 0,3-1-4 16,4-5 4-16,-2-2-5 0,3-1 5 0,2-4-5 16,4-2 5-16,-23 2-7 0,0 0 7 0,28-5-6 15,7-5 6-15,-35 10 0 0,0 0 0 0,40-16 0 16,-2-4 0-16,-3-3 0 0,-7-1 0 0,0 2 1 15,-8-4-1-15,-1-3 38 0,-5-4-38 0,-5 8 38 16,-4 1-38-16,0-4-20 0,-3-3 20 0,-1 2-20 16,-1 0 20-16,0-2 20 0,0 0-20 0,0 14 20 0,-1 7-20 15,-3-2-10-15,1 0 10 0,1 3-9 0,2 4 9 16,-5-2 8-16,1 0-8 0,-4 0 9 0,-5 2-9 0,-4 2-3 16,-6-1 3-16,-3 6-3 0,-6 3 3 0,4 7 17 15,2 4-17-15,4 3 17 0,1 3-17 0,0 5-32 16,1 6 32-16,3 0-32 0,-1 1 32 0,3 4 22 15,-1 1-22-15,4-3 23 0,3 0-23 0,-3-1-21 16,1-1 21-16,4-2-21 0,4-1 21 0,1 2 0 16,2-2 0-16,4 5 0 0,1 5 0 0,4-1-8 15,-4-3 8-15,4-1-8 0,1-3 8 0,2-2 22 0,4-2-22 16,0-2 23-16,1-6-23 0,2-2-34 16,1-2 34-16,1-5-34 0,0-5 34 0,3-2 40 0,0-3-40 15,3-4 40-15,-5-3-40 0,3-4-9 0,-2-1 9 0,-4-4-8 16,-2-4 8-16,1-1 0 0,-3-4 0 15,1-1 0-15,-2-1 0 0,2-10-2 0,-6-4 2 0,4 1-1 16,-1 0 1-16,-1 0-2 0,0 2 2 0,-3 9-2 16,-4 0 2-16,2-1-2 0,-2 1 2 0,-1 6-1 15,-1 6 1-15,-1-8-1 0,-2-4 1 0,-2 8-1 16,1 2 1-16,-5-11 45 0,-2-4-45 0,4 20 45 16,2 12-45-16,-1-7-26 0,-1 0 26 0,-6-12-25 15,-11-10 25-15,-2 5 35 0,2 2-35 0,-2 8 36 16,4 5-36-16,2 6-33 0,-1 3 33 0,1 3-33 15,-1 2 33-15,1 2 9 0,-2 2-9 0,1 5 9 16,1 3-9-16,3 2-27 0,0-1 27 0,3 1-27 16,1 0 27-16,3 0 0 0,0 2 0 0,3-4 0 0,4 0 0 15,2-2-2-15,0-2 2 0,3-3-1 0,4-2 1 16,-4-1-64-16,4-2 64 0,1 1-63 0,4-3 63 16,12 6-1821-16</inkml:trace>
  <inkml:trace contextRef="#ctx0" brushRef="#br0" timeOffset="204940.62">25129 12534 527 0,'0'0'0'0,"0"0"0"0,-7 6 0 0,7-6 227 15,-5 7-227-15,5-7 228 0,-5 7-228 0,5-7 188 16,-9 9-188-16,5-2 188 0,-1 1-188 0,-2 2 72 16,0 1-72-16,0-1 73 0,0 2-73 0,0 0 70 15,-1-2-70-15,1 2 70 0,-2 2-70 0,0 2 56 16,0-1-56-16,2-3 57 0,0 0-57 0,0 5 48 16,2 5-48-16,-2-4 48 0,2 1-48 0,-2-2 0 0,0 0 0 15,0-3 1-15,2-4-1 0,-1 0 31 0,0-1-31 16,2-2 31-16,2-1-31 0,2-6 16 0,-8 6-16 15,8-6 17-15,0 0-17 0,0 0 51 0,-4-11-51 16,4 4 52-16,-2 1-52 0,4-6 27 0,2-6-27 0,1-2 27 16,2-6-27-16,1 0 5 0,1-1-5 0,-2 5 5 15,-2 1-5-15,4 0 46 0,5-1-46 0,-5 3 47 16,1 2-47-16,3 0 6 0,-1-2-6 0,0 7 6 16,-1 2-6-16,-11 10 36 0,0 0-36 0,12-14 37 15,-2 0-37-15,-10 14-13 0,0 0 13 0,13-12-12 16,-3 2 12-16,-10 10 1 0,0 0-1 0,9-4 2 15,-1 1-2-15,-8 3 0 0,0 0 0 0,0 0 0 16,7 3 0-16,-7-3 34 0,0 0-34 0,0 0 34 16,0 14-34-16,0-14 1 0,0 0-1 0,-1 11 2 15,-3 2-2-15,4-13 22 0,0 0-22 0,-2 14 23 16,-5 1-23-16,7-15 33 0,0 0-33 0,-1 16 33 0,-5 1-33 16,6-17-7-16,0 0 7 0,0 14-7 15,2 1 7-15,-2-15 0 0,0 0 0 0,4 16 0 0,-3 3 0 16,-1-19 0-16,0 0 0 0,7 17 0 0,-1 5 0 15,-6-22 11-15,0 0-11 0,8 21 11 0,1 3-11 0,-9-24-3 16,0 0 3-16,9 31-3 0,1-2 3 0,-10-29 2 16,0 0-2-16,7 31 2 0,0-2-2 0,-7-29 2 15,0 0-2-15,4 27 2 0,-2-1-2 0,-2-26 5 16,0 0-5-16,0 24 5 0,-6 0-5 0,6-24 7 16,0 0-7-16,-8 19 8 0,-3 1-8 0,11-20 0 15,0 0 0-15,-10 16 1 0,-3-2-1 0,13-14 54 0,0 0-54 16,-14 12 55-16,-3-2-55 0,17-10-40 0,0 0 40 15,-16 9-40-15,1-4 40 0,15-5 41 0,0 0-41 16,-16 5 41-16,2 0-41 0,14-5-9 0,0 0 9 16,-16 2-8-16,2-1 8 0,14-1 10 0,0 0-10 0,-12 2 10 15,3-2-10-15,9 0-6 0,0 0 6 0,-12 0-6 16,3 0 6-16,9 0 0 0,0 0 0 0,-9 0 0 16,2 0 0-16,7 0-51 0,0 0 51 15,0 0-50-15,-8 0 50 0,8 0 24 0,0 0-24 0,0 0 25 16,5-5-25-16,-5 5 0 0,0 0 0 0,10-7 0 15,6 2 0-15,-16 5 1 0,0 0-1 0,23-5 1 16,7-2-1-16,-30 7 59 0,0 0-59 0,33-7 59 16,3 0-59-16,-36 7-40 0,0 0 40 0,41-7-39 15,4 2 39-15,-45 5 29 0,0 0-29 0,42-5 29 16,-2 2-29-16,-40 3-1 0,0 0 1 0,33-4-1 16,-3 3 1-16,-30 1 3 0,0 0-3 0,26-6 4 0,-5 3-4 15,-21 3 15-15,0 0-15 0,14-2 16 16,-5 0-16-16,-9 2 0 0,0 0 0 0,0 0 0 0,0 0 0 15,0 0 4-15,0 0-4 0,-14 4 4 0,-9 1-4 0,23-5 13 16,0 0-13-16,-28 7 13 0,-5 3-13 0,33-10 33 16,0 0-33-16,-35 14 33 0,-3 1-33 0,5 3-22 15,1 2 22-15,8-6-22 0,6-6 22 0,-1 4 7 16,2 1-7-16,1-1 7 0,4 0-7 0,1 1-28 16,1 1 28-16,3-5-28 0,0-3 28 0,7-6 28 15,0 0-28-15,0 0 28 0,0 0-28 0,10-1 1 0,4-4-1 16,5-4 1-16,6-10-1 0,4 2 0 0,5-2 0 15,2-2 0-15,6 1 0 0,-3-2 13 0,3-2-13 16,0 0 14-16,-2-1-14 0,2 0-321 0,1-1 321 0,-1 2-320 16,-3 0 320-16,43-24-1459 0</inkml:trace>
  <inkml:trace contextRef="#ctx0" brushRef="#br0" timeOffset="213806.4">25624 11842 729 0,'0'0'0'0,"0"0"0"0,-4 26 0 16,2-13 165-16,-1 1-165 0,-1 2 165 0,1-3-165 16,-1 1 94-16,3-2-94 0,-1-3 95 0,2 1-95 0,2-2 138 15,-1-2-138-15,-1-6 138 0,0 0-138 0,0 0 93 16,9-9-93-16,0-3 93 0,1-5-93 0,4 0 84 15,2-4-84-15,2 1 85 0,-1-5-85 0,2 3 15 16,0 0-15-16,1 0 15 0,1 1-15 0,0 0 69 16,0 2-69-16,-4 4 69 0,1-4-69 0,-3 5 42 15,1 1-42-15,0 2 42 0,-2 5-42 0,-2-1 52 0,0 3-52 16,-3 3 52-16,1 1-52 0,1 0 44 0,-1 0-44 16,-1 3 44-16,-2 0-44 0,4 3-13 0,1-3 13 15,-5 2-12-15,-2 2 12 0,2 5 53 0,0 0-53 16,0 0 54-16,2 0-54 0,-1 2 14 0,3 1-14 15,-1 1 15-15,3 3-15 0,1-6-85 0,0 3 85 0,-4 1-85 16,-1 0 85-16,10 17-1617 0</inkml:trace>
  <inkml:trace contextRef="#ctx0" brushRef="#br0" timeOffset="214638.01">25622 10735 1087 0,'0'0'0'0,"0"0"0"16,-5 21 0-16,5-21 130 0,0 0-130 0,-2 13 131 15,0 6-131-15,2-19 71 0,0 0-71 0,4 21 72 16,3 3-72-16,-7-24 7 0,0 0-7 0,10 22 8 16,2 2-8-16,-12-24 13 0,0 0-13 0,16 19 14 0,3-5-14 15,-19-14 10-15,0 0-10 0,25 7 11 0,1-13-11 16,-26 6 33-16,0 0-33 0,26-10 34 0,0-9-34 16,-26 19 52-16,0 0-52 0,25-24 53 0,-2-5-53 15,-23 29 58-15,0 0-58 0,22-33 59 0,-1 3-59 16,-21 30 101-16,0 0-101 0,19-35 102 0,1 1-102 0,-20 34 83 15,0 0-83-15,19-31 84 0,-3-2-84 0,-16 33 100 16,0 0-100-16,17-18 100 0,-1 5-100 16,-16 13 27-16,0 0-27 0,16 4 27 0,-2 13-27 0,-14-17 56 15,0 0-56-15,12 24 56 0,2 10-56 0,-14-34-20 16,0 0 20-16,8 40-20 0,-2 8 20 0,-6-48 12 0,0 0-12 16,1 57 13-16,-1 6-13 0,0-63-10 0,0 0 10 15,-3 64-9-15,-4 3 9 0,7-67 0 0,0 0 0 0,-11 70 0 16,-3 5 0-16,14-75 0 0,0 0 0 15,-12 50 1-15,2-15-1 0,10-35 3 0,0 0-3 0,-9 24 4 16,0-9-4-16,9-15 37 0,0 0-37 0,-7 9 38 16,2-9-38-16,5 0 10 0,0 0-10 0,-5-16 11 15,1-10-11-15,4 26 0 0,0 0 0 0,7-32 0 16,7-6 0-16,-14 38 0 0,0 0 0 0,27-51 1 16,11-11-1-16,-38 62-30 0,0 0 30 0,58-74-30 15,17-12 30-15,-75 86-160 0,0 0 160 0,71-79-159 16,6 0 159-16,75-80-1604 0</inkml:trace>
  <inkml:trace contextRef="#ctx0" brushRef="#br0" timeOffset="-213358.57">30778 15801 516 0,'0'0'0'0,"17"5"0"0,9 6 0 0,-26-11 243 15,-10-12-243-15,8 5 243 0,0 0-243 0,-12-2 202 16,-8-1-202-16,3 3 202 0,-1-1-202 0,5 2 132 16,2 3-132-16,6 3 133 0,6-3-133 0,1 3 79 15,7 3-79-15,0 2 80 0,0 2-80 0,3 2 64 16,6-1-64-16,-1 6 65 0,5 3-65 0,-5-1 4 16,1-6-4-16,0 2 5 0,1-2-5 0,6 0 47 15,-2-1-47-15,0 0 48 0,2-3-48 0,1 1 13 16,4-2-13-16,0 1 13 0,0-3-13 0,2-1 12 15,-1-4-12-15,5 2 13 0,-1-2-13 0,-3-1 10 16,-3-1-10-16,0 3 11 0,-3-1-11 0,-3 4 66 0,-2 1-66 16,-3 2 67-16,-2 2-67 0,-2 0 41 0,-1 2-41 0,-3 1 42 15,-2 0-42-15,-3 4 6 0,-3 1-6 0,-2 3 6 16,-3 2-6-16,-3 4 15 0,-3 2-15 0,-1 3 15 16,-4 2-15-16,-3 7-5 0,-6 5 5 0,-1 3-5 15,-5 2 5-15,-6 2-353 0,-3 1 353 16,0-3-353-16,1-3 353 0,-41 48-1110 0</inkml:trace>
  <inkml:trace contextRef="#ctx0" brushRef="#br0" timeOffset="-172628.95">20770 2476 819 0,'0'0'0'0,"12"-6"258"0,9-10-258 0,-3 4 258 15,-6 0-258-15,2 4 214 0,0-4-214 0,2 0 215 16,-4 0-215-16,5-4 162 0,4 1-162 0,2-4 163 15,1 2-163-15,3-7 54 0,2-4-54 0,5 1 54 16,2-6-54-16,-1 2 39 0,4 0-39 0,-6 6 39 16,-2 0-39-16,-1 3 60 0,-4 2-60 0,-1 1 61 15,-3 7-61-15,-2 0 36 0,-6 0-36 0,0 3 36 16,-4 2-36-16,-1 2 0 0,-2 2 0 0,-7 3 0 16,10 0 0-16,-10 0-122 0,0 0 122 0,0 0-122 15,-7 8 122-15,0 3-1578 0</inkml:trace>
  <inkml:trace contextRef="#ctx0" brushRef="#br0" timeOffset="-172079.91">20962 1708 516 0,'0'0'0'0,"0"-16"450"0,0-11-450 0,0 10 450 16,-3 1-450-16,1 4 263 0,0 4-263 0,1 1 264 16,1 2-264-16,0 5 177 0,0 0-177 0,0 0 177 15,0 0-177-15,0 8 93 0,0 4-93 0,0 9 93 16,1 10-93-16,1 5 49 0,0 8-49 0,-2-6 50 16,3-9-50-16,-3 11 75 0,4 6-75 0,1 7 76 15,-2 6-76-15,3 9 46 0,-3 11-46 0,2-21 47 0,-3-13-47 16,2 7 44-16,1-1-44 0,2 21 45 0,3 19-45 15,1-15 20-15,-1-1-20 0,3-29 20 0,-3-21-20 16,1 0 29-16,1-6-29 0,2-3 29 0,3-4-29 16,-17-12 30-16,0 0-30 0,25 8 30 0,3 1-30 15,-28-9 2-15,0 0-2 0,31 0 3 0,2-5-3 16,-33 5 67-16,0 0-67 0,32-12 67 0,-1-9-67 0,-31 21-20 16,0 0 20-16,30-31-20 0,-4-14 20 0,-26 45-56 15,0 0 56-15,19-39-56 0,1-7 56 0,-20 46-147 16,0 0 147-16,14-36-147 0,-4 0 147 0,-10 36-280 15,0 0 280-15,7-24-279 0,-4 1 279 16,10-21-1526-16</inkml:trace>
  <inkml:trace contextRef="#ctx0" brushRef="#br0" timeOffset="-171580.27">21635 2120 1188 0,'0'0'0'0,"0"0"253"0,0 0-253 0,0 0 254 16,-2-12-254-16,2 12 147 0,0 0-147 0,0 0 147 15,-3-7-147-15,3 7 117 0,0 0-117 0,-9 12 118 16,-3 8-118-16,12-20 87 0,0 0-87 0,-13 35 88 0,-1 4-88 15,14-39 46-15,0 0-46 0,-12 36 46 0,2-3-46 16,10-33 67-16,0 0-67 0,-4 34 68 0,6 2-68 16,-2-36 35-16,0 0-35 0,7 29 35 0,7-1-35 15,-14-28 57-15,0 0-57 0,17 15 58 0,4-11-58 0,-21-4 7 16,0 0-7-16,23 0 8 0,3-9-8 16,-26 9 3-16,0 0-3 0,21-15 3 0,-3-1-3 0,-18 16 0 15,0 0 0-15,10-24 1 0,-4 0-1 0,-6 24 9 16,0 0-9-16,-2-31 10 0,-5-5-10 0,7 36-34 15,0 0 34-15,-5-32-34 0,-2 1 34 0,7 31-11 16,0 0 11-16,-6-21-11 0,3 6 11 0,3 15-1 16,0 0 1-16,-2-7 0 0,2 5 0 0,2 7 3 0,1 11-3 15,1-4 4-15,1 5-4 0,0 5 24 0,2-1-24 16,0-2 25-16,-1-2-25 0,-1 2 22 0,-2-2-22 16,2 2 23-16,1-4-23 0,-1 1 40 0,2 1-40 15,0-2 40-15,-2-3-40 0,-5-12 13 0,0 0-13 0,7 7 13 16,4-2-13-16,-3-1-164 0,1-4 164 0,0-4-164 15,-4-1 164-15,11-7-1879 0</inkml:trace>
  <inkml:trace contextRef="#ctx0" brushRef="#br0" timeOffset="-171147.14">21951 1977 1255 0,'0'0'0'0,"0"0"316"0,0 0-316 0,0 0 317 16,-3 9-317-16,3-9 209 0,-4 12-209 0,4-5 209 0,0-2-209 16,0 7 115-16,0 0-115 0,0-5 115 0,0 1-115 15,0 1 71-15,0 3-71 0,2 10 71 0,0 11-71 16,-1 1 74-16,-1 2-74 0,2-7 75 0,0-6-75 0,0 1-2 16,1-4 2-16,2-1-2 0,1-7 2 0,-1 2 13 15,-2-1-13-15,3-4 13 0,-1-5-13 0,-5-4 46 16,5 5-46-16,-5-5 46 0,7 0-46 0,-7 0 19 15,9-5-19-15,-9 5 20 0,12-16-20 0,-3 6 14 16,-6-2-14-16,4-2 15 0,0-8-15 0,2-6-1 0,-4-8 1 16,4 7 0-16,1-2 0 0,1 4-4 0,1-1 4 15,-1 8-3-15,-1 4 3 0,-1-1-44 0,-4 5 44 16,2 5-44-16,0-1 44 0,0 4-21 0,-2 4 21 16,-5 0-21-16,0 0 21 0,0 0 0 0,4 12 0 15,-2-5 1-15,-1 2-1 0,1-1 35 0,0 4-35 0,1-3 35 16,3 1-35-16,-1 6 19 0,0 1-19 0,2-5 20 15,0 0-20-15,0 3 13 0,2 4-13 0,-6-7 14 16,2 0-14-16,1 5 28 0,1-1-28 0,0-4 28 16,3-4-28-16,-1 3 18 0,-4-6-18 0,-5-5 19 15,9 7-19-15,-9-7-223 0,9 0 223 0,-9 0-222 16,12-7 222-16,0-2-1877 0</inkml:trace>
  <inkml:trace contextRef="#ctx0" brushRef="#br0" timeOffset="-170680.46">22416 1517 1502 0,'0'0'0'0,"2"12"314"16,1 7-314-16,-3-5 315 0,0-4-315 0,0 2 153 15,-2 0-153-15,2 17 154 0,-1 14-154 0,4 0 116 16,-1 5-116-16,0-17 117 0,-2-5-117 0,1 1 50 16,3-3-50-16,-1 4 51 0,-1-1-51 0,2 4 41 0,1 2-41 15,-2-13 41-15,-1-4-41 0,2-1 35 0,-1 4-35 16,1-7 35-16,1 0-35 0,0 9 3 0,0 3-3 16,1-12 4-16,-1-4-4 0,0 8 35 0,-2 3-35 0,6-7 35 15,0-4-35-15,-4 1 26 0,0-2-26 0,-5-7 26 16,9-4-26-16,-4-4 15 0,-1-4-15 0,3 0 15 15,5-7-15-15,-7-2 0 0,-1 1 0 0,5-3 0 16,-1 6 0-16,-1-5 19 0,2 1-19 0,3 1 20 16,1 1-20-16,-1 2-5 0,0 1 5 0,-3 6-5 15,-4 5 5-15,2-4-38 0,2 6 38 0,-9 3-37 16,10-4 37-16,-10 4-2 0,9 4 2 0,-9-4-1 16,3 8 1-16,1-1 24 0,-4-2-24 0,2 2 25 15,-1 2-25-15,3 3 7 0,-1 0-7 0,1 0 8 16,-2-4-8-16,1 6 54 0,2-2-54 0,-1 0 54 15,-1-7-54-15,1 7 34 0,-1-3-34 0,1 1 35 0,1-5-35 16,-5-5-337-16,11 7 337 0,-3-7-336 0,1-3 336 16,10-1-1808-16</inkml:trace>
  <inkml:trace contextRef="#ctx0" brushRef="#br0" timeOffset="-168827.97">24416 1251 875 0,'0'0'0'0,"0"0"146"0,0 0-146 0,0 0 147 16,21-31-147-16,-21 31 215 0,0 0-215 0,11-14 216 15,-2-1-216-15,-9 15 141 0,0 0-141 0,7-12 142 16,0 2-142-16,-7 10 113 0,0 0-113 0,5-5 114 16,-2-2-114-16,-3 7 59 0,0 0-59 0,0 0 59 15,2-9-59-15,-2 9 82 0,0 0-82 0,0 0 82 0,0 0-82 16,0 0 32-16,0 0-32 0,0 0 33 16,0 0-33-16,0 0 27 0,0 0-27 0,0 0 27 0,0 0-27 0,0 0 1 15,0 0-1-15,0 0 2 0,0 0-2 16,0 0 35-16,0 0-35 0,0 0 35 0,0 0-35 0,0 0 0 15,0 0 0-15,0 0 0 0,0 0 0 0,0 0 2 16,0 0-2-16,0 0 3 0,0 0-3 0,0 0 12 16,0 0-12-16,0 0 13 0,0 0-13 0,0 0-5 15,0 0 5-15,0 0-4 0,0 0 4 0,0 0 10 16,0 0-10-16,0 0 10 0,0 0-10 0,0 0-1 16,0 0 1-16,0 0-1 0,0 0 1 0,0 0-39 0,0 0 39 15,0 0-39-15,0 0 39 0,0 0 6 0,0 0-6 16,0 0 7-16,0 0-7 0,0 0 57 0,0 0-57 15,0 0 57-15,5 9-57 0,-5-9 34 0,0 0-34 0,7 3 34 16,4-3-34-16,-11 0 42 0,0 0-42 0,19-3 42 16,7-2-42-16,-26 5 1 0,0 0-1 0,33-12 2 15,9 0-2-15,-42 12 3 0,0 0-3 0,46-16 3 16,4 1-3-16,-50 15 6 0,0 0-6 0,48-16 6 16,-1 1-6-16,-47 15 6 0,0 0-6 0,35-9 6 15,-6 1-6-15,-29 8 22 0,0 0-22 0,21-4 23 16,-8 1-23-16,-13 3 37 0,0 0-37 0,7 3 37 15,-14-6-37-15,7 3-165 0,0 0 165 0,0 0-164 16,-6 12 164-16,1 0-1884 0</inkml:trace>
  <inkml:trace contextRef="#ctx0" brushRef="#br0" timeOffset="-168495.74">25262 822 987 0,'0'0'0'0,"0"0"220"0,0 0-220 15,0 0 220-15,3 9-220 0,-1-2 214 0,-2 1-214 16,0 1 215-16,0 3-215 0,0 3 155 0,2 6-155 15,0-2 155-15,1 5-155 0,-1 0 149 0,-2 3-149 16,0-6 150-16,0-2-150 0,0-19 71 0,0 0-71 0,0 27 71 16,-2 1-71-16,2-28 77 0,0 0-77 0,0 25 77 15,0 6-77-15,0-31 24 0,0 0-24 0,0 24 25 16,2 0-25-16,0-1 29 0,-1-6-29 0,1-2 29 16,2 1-29-16,-1-8-265 0,1 1 265 0,4-9-264 15,5 0 264-15,8 0-1629 0</inkml:trace>
  <inkml:trace contextRef="#ctx0" brushRef="#br0" timeOffset="-168130.27">25774 700 897 0,'0'0'0'15,"0"0"317"-15,12 0-317 0,-12 0 317 0,11 4-317 0,-11-4 292 16,0 0-292-16,0 0 293 0,1 8-293 0,1-1 180 16,-2 2-180-16,0-1 180 0,0 3-180 0,0 1 115 15,-2 0-115-15,2 12 116 0,-1 8-116 0,1 3 59 16,1 4-59-16,1-10 59 0,-2-1-59 0,-2-4 46 16,1 3-46-16,-1-8 47 0,2-5-47 0,-2 5 28 15,-1-4-28-15,1 6 28 0,-2 3-28 0,4 0 15 0,2 7-15 16,0-11 16-16,0-1-16 0,1 2 53 0,2-1-53 15,2-1 53-15,0 0-53 0,0-2 33 0,2 2-33 16,0-2 34-16,1-6-34 0,1-3-9 0,1-4 9 0,-3-4-9 16,-1 0 9-16,3-7-19 0,1-5 19 15,0 3-18-15,-1-3 18 0,1 0-169 0,-1-3 169 16,-3 3-169-16,1-4 169 0,-2 1-341 0,-3-1 341 0,-1 3-340 16,-1 1 340-16,3-16-1433 0</inkml:trace>
  <inkml:trace contextRef="#ctx0" brushRef="#br0" timeOffset="-167663.14">25779 1073 886 0,'0'0'0'0,"-2"-9"271"0,1-1-271 0,1 10 271 0,5-9-271 16,-5 9 142-16,12-12-142 0,-3 9 142 0,0-2-142 15,3-4 93-15,2-6-93 0,0 3 93 0,1 1-93 16,5-6 30-16,1-2-30 0,0 2 30 0,0 5-30 15,0-3 65-15,-2 3-65 0,0 1 66 0,0 3-66 0,-1 3 65 16,-1 5-65-16,-1-4 65 0,-2 4-65 0,-4 0 47 16,-1 0-47-16,-9 0 48 0,9 12-48 0,-4-3 67 15,0 1-67-15,1 2 68 0,-1 0-68 0,-2 2 80 16,-1 1-80-16,-2 1 80 0,0-4-80 16,-3 3 84-16,-4 1-84 0,1-4 84 0,3 0-84 0,-1 3 48 15,1-3-48-15,-1-3 48 0,3-1-48 0,1 4 40 16,-6 0-40-16,5-1 41 0,-1-3-41 0,4 1 26 0,5-2-26 15,-2 1 26-15,4-4-26 0,1-1 34 0,2-1-34 16,1 1 34-16,2-6-34 0,-1 1 42 0,4-5-42 16,-3 0 43-16,-1 2-43 0,2-7-1 0,2 0 1 15,-1 0-1-15,-3 5 1 0,-2-5 22 0,-1 4-22 0,-1-4 22 16,-1 0-22-16,0-4-10 0,-8 1 10 0,1-2-9 16,-2 5 9-16,-2-7 24 0,1-5-24 0,-3 3 25 15,-3-1-25-15,0 1-10 0,-2 2 10 16,1 7-10-16,-3 0 10 0,-1 7-4 0,0 2 4 0,-7 3-3 15,-4 0 3-15,5 6-64 0,1 3 64 0,3-4-64 16,3-1 64-16,-1 4-177 0,-2 4 177 0,7-1-176 16,2-3 176-16,0 4-642 0,0 4 642 0,5-1-642 15,5-1 642-15,0 17-859 0</inkml:trace>
  <inkml:trace contextRef="#ctx0" brushRef="#br0" timeOffset="-167043.48">26833 637 1278 0,'0'0'0'0,"8"0"307"15,5-2-307-15,-5-1 308 0,-1 3-308 0,-7 0 197 16,9 5-197-16,-9-5 197 0,0 7-197 0,-2-2 168 0,-1 2-168 15,-2 1 168-15,-2-1-168 0,0 2 108 16,-2 3-108-16,2 0 108 0,0-4-108 0,-2 3 60 0,0 1-60 16,2 0 60-16,0-4-60 0,0 1 38 0,-1 3-38 15,1-2 38-15,2-1-38 0,-1-1 18 0,5 1-18 0,-3 1 18 16,2-5-18-16,1 2 35 0,1-2-35 0,0-5 35 16,0 0-35-16,0 0 35 0,0 0-35 15,0 0 36-15,3-12-36 0,1 0-17 0,-1 0 17 0,1-5-17 16,1 2 17-16,0-4 30 0,2 2-30 0,0 1 30 15,-2 1-30-15,0-1-15 0,1-1 15 0,-3 5-14 16,-1 2 14-16,1-2 18 0,1 3-18 0,1 1 18 16,-3 1-18-16,-2 7-39 0,5-5 39 0,-5 5-38 15,0 0 38-15,0 0-19 0,4 8 19 0,-4-8-18 16,3 12 18-16,1-3 0 0,-1 1 0 0,1 2 0 16,-1 0 0-16,2 9 24 0,2-1-24 0,0-1 25 15,2-2-25-15,-4 14 0 0,4 2 0 0,0-2 0 16,-2-7 0-16,0 7 28 0,-2 1-28 0,0-4 28 0,0-4-28 15,1 0-12-15,1-5 12 0,-4-2-12 0,-1-5 12 0,-2 0 26 16,-2-2-26-16,0-1 26 0,-1-1-26 0,-4-1-2 16,-4 2 2-16,1-2-1 0,0-2 1 0,-8 2 44 15,-5 5-44-15,9-7 45 0,2 2-45 0,-9 1-9 16,-7 1 9-16,14-2-9 0,6-4 9 0,-12 6 12 16,-4-4-12-16,13 2 13 0,8-7-13 0,-11 3-37 15,-4 2 37-15,6 2-37 0,2-2 37 0,10-5 41 16,-7 4-41-16,7-4 42 0,12-4-42 0,5-1-34 0,6-7 34 15,5 0-33-15,5 0 33 0,2-3 40 0,2-4-40 16,1 2 40-16,1 1-40 0,1 1-21 0,2-1 21 16,-2 4-21-16,-1 0 21 0,-5-3-211 0,0 1 211 0,-3 2-210 15,1 2 210-15,30-11-2075 0</inkml:trace>
  <inkml:trace contextRef="#ctx0" brushRef="#br0" timeOffset="-135934.66">19294 11191 1087 0,'0'0'0'0,"0"0"0"16,0 0 0-16,0 0-133 0,0 0 133 0,0 0-132 15,0 0 132-15,0 0 82 0,0 0-82 0,0 0 82 0,0 0-82 16,0 0 7-16,0 0-7 0,0 0 7 0,0 0-7 16,0 0 128-16,0 0-128 0,0 0 128 0,0 0-128 15,0 0 155-15,0 0-155 0,0 0 156 0,28 12-156 0,-28-12 134 16,0 0-134-16,24 14 134 0,9 5-134 16,-33-19 113-16,0 0-113 0,32 22 114 0,4 8-114 0,-36-30 114 15,0 0-114-15,32 34 115 0,3 7-115 16,-35-41 44-16,0 0-44 0,37 46 44 0,-1 6-44 0,-36-52 10 15,0 0-10-15,39 50 10 0,1-2-10 0,-40-48 54 16,0 0-54-16,47 55 55 0,4 5-55 0,-51-60 3 16,0 0-3-16,36 37 3 0,-13-11-3 0,-23-26 1 15,0 0-1-15,21 23 2 0,-7-11-2 0,-14-12 51 0,0 0-51 16,11 6 51-16,-6 0-51 0,-5-6-42 0,0 0 42 16,-7-4-41-16,-11-4 41 0,18 8 17 0,0 0-17 15,-24-19 17-15,-8-2-17 0,1-3-2 0,-4 0 2 0,14 9-2 16,9 8 2-16,-2 2 27 0,2-2-27 0,-13-14 27 15,-6-10-27-15,1 5-17 0,-1 1 17 0,3-3-16 16,5 2 16-16,23 26 28 0,0 0-28 0,-32-32 28 16,-4-2-28-16,36 34 29 0,0 0-29 0,-32-30 29 15,-3 1-29-15,35 29 54 0,0 0-54 0,-28-24 55 16,4 4-55-16,24 20 0 0,0 0 0 0,-19-16 0 16,5 4 0-16,14 12 20 0,0 0-20 0,-14-8 20 15,5 1-20-15,9 7-39 0,0 0 39 0,0 0-39 16,-7-9 39-16,7 9 18 0,0 0-18 0,0 0 19 15,16 12-19-15,-2-3 5 0,3 1-5 0,4 2 5 16,5 0-5-16,-3 0 38 0,3 0-38 0,2 0 39 16,-5 0-39-16,3 4 21 0,-1-3-21 0,-3 4 21 0,3 1-21 15,-4-1 5-15,0 2-5 0,1-1 5 0,-2-4-5 16,1-2 5-16,-2-1-5 0,-2 1 5 0,-3-6-5 16,2 3 6-16,0-4-6 0,-6-1 7 0,-5-1-7 0,-5-3-6 15,11-3 6-15,-11 3-5 0,9-6 5 0,-9 6 0 16,7-13 0-16,-6 8 0 0,-1-4 0 0,-1-1 0 15,-5-2 0-15,1-6 0 0,-2-7 0 0,-2 1 0 16,-8-4 0-16,10 15 0 0,5 1 0 0,-6 1 1 16,-1 1-1-16,-10-9 1 0,-9-8-1 0,1 3 1 15,1-6-1-15,9 13 1 0,6 7-1 0,-1-2 0 0,2 0 0 16,-17-7 0-16,-6-8 0 0,7-1 0 0,-4 1 0 16,11 11 0-16,5 8 0 0,-2-1-2 0,4 4 2 15,3 1-1-15,2 4 1 0,-1 0-5 0,-5 0 5 0,3 2-5 16,-4 2 5-16,0 1 5 0,0 2-5 0,4 1 5 15,1 2-5-15,2 3-17 0,2-1 17 0,-1-4-16 16,3 2 16-16,3 1 4 0,-4 1-4 0,3-2 5 16,-1 2-5-16,0-3-11 0,2 1 11 0,0 0-11 15,0 0 11-15,0-1 6 0,0 0-6 0,2-2 7 16,-2-2-7-16,0-5-15 0,7 10 15 0,-7-10-15 16,0 0 15-16,0 0 1 0,0 0-1 0,0 0 1 15,9 0-1-15,-4-2-2 0,7-3 2 0,5-2-1 16,4-3 1-16,-1-2-19 0,1-4 19 0,-2 3-18 15,-3 1 18-15,3-2-3 0,0 2 3 0,2-9-3 16,2-1 3-16,-2-2 5 0,-2-5-5 0,-2 3 5 16,1 0-5-16,-1 1 0 0,1-1 0 0,-3 7 0 15,1-2 0-15,2 3 4 0,-1 0-4 0,2 3 5 0,-5 3-5 16,4-2 7-16,-2 2-7 0,-2 4 7 0,-2 1-7 16,0 0 3-16,2 2-3 0,-2 3 3 0,-3-1-3 0,3 1-2 15,2 0 2-15,-14 2-2 0,5 0 2 0,-5 0 28 16,0 0-28-16,0 0 28 0,9 7-28 0,-9-7-1 15,12 12 1-15,-12-12 0 0,0 0 0 0,0 0 3 16,0 0-3-16,0 0 4 0,0 9-4 0,0-9 0 16,-7 12 0-16,7-12 0 0,-3 8 0 0,3-8 6 15,-5 7-6-15,5-7 7 0,-7 5-7 0,7-5 0 16,-13 11 0-16,13-11 0 0,-12 12 0 0,7-6 0 0,-4 5 0 16,2 4 0-16,0 4 0 0,2 5-2 0,3 5 2 15,-1-1-1-15,3 3 1 0,-2-4 0 0,0 4 0 0,4 2 0 16,3-6 0-16,-3 6-2 0,0-1 2 0,1-1-1 15,2 0 1-15,-1 0-2 0,-1 1 2 0,1 1-1 16,-1 0 1-16,4-4-308 0,2 0 308 0,-2-10-307 16,0-5 307-16,4 20-1619 0</inkml:trace>
  <inkml:trace contextRef="#ctx0" brushRef="#br0" timeOffset="-128951.98">24623 15396 1849 0,'0'0'0'0,"-4"21"0"0,-1 13 0 0,1-20 44 16,-1-11-44-16,2 4 44 0,-1-2-44 0,4-5 78 16,-5 7-78-16,3 5 79 0,-1 7-79 0,1 2 44 15,-2 4-44-15,4 5 45 0,0 0-45 0,0 6-34 16,0 4 34-16,2 3-34 0,5 3 34 0,-3 6 15 16,1 3-15-16,2-4 16 0,2-1-16 0,1-2 38 15,2 0-38-15,0-5 39 0,4-4-39 0,2 1 2 0,1-2-2 16,0-6 2-16,0-3-2 0,4-5 4 0,0-6-4 15,5-10 5-15,-2-8-5 0,-2-7 22 0,1-6-22 16,-2-8 22-16,-1-7-22 0,-4-2 69 0,-1-8-69 0,-1-3 70 16,-2-4-70-16,-2-10 0 0,0-8 0 15,-1 1 0-15,1-2 0 0,-3-13 56 0,0-9-56 0,-4 9 56 16,-5 2-56-16,-2-4 46 0,-5 0-46 0,4 29 46 16,1 17-46-16,-5-3 52 0,-2 4-52 0,4 8 53 15,0 8-53-15,-2-3 0 0,-2-1 0 0,2 8 0 16,2 6 0-16,-6 1 3 0,-3 7-3 0,0 8 3 15,-2 9-3-15,1 2-193 0,-3 5 193 0,1-2-193 16,-1 1 193-16,-17 25-1653 0</inkml:trace>
  <inkml:trace contextRef="#ctx0" brushRef="#br0" timeOffset="-127651.49">25094 12386 819 0,'0'0'0'0,"0"0"0"0,-5 15 0 16,5-15 224-16,0 0-224 0,-9 11 225 0,-3 2-225 15,12-13 173-15,0 0-173 0,-12 16 174 0,-2 4-174 0,14-20 89 16,0 0-89-16,-16 26 89 0,-1 3-89 0,17-29 67 16,0 0-67-16,-16 33 67 0,-2 3-67 0,18-36 46 15,0 0-46-15,-17 36 46 0,0-2-46 0,17-34 28 16,0 0-28-16,-18 38 28 0,2 2-28 0,16-40 35 16,0 0-35-16,-14 30 35 0,4-4-35 0,10-26 31 15,0 0-31-15,-7 16 31 0,2-9-31 0,5-7-2 16,0 0 2-16,-4-11-1 0,2-13 1 0,2 24 35 0,0 0-35 15,6-29 35-15,2-7-35 0,-8 36-3 0,0 0 3 16,11-36-3-16,3-4 3 0,-14 40 9 0,0 0-9 16,14-37 9-16,0-1-9 0,-14 38 58 0,0 0-58 15,14-34 58-15,-2 1-58 0,-12 33 15 0,0 0-15 0,10-27 16 16,-1 6-16-16,-9 21 57 0,0 0-57 0,7-12 57 16,-3 12-57-16,-4 0 46 0,0 0-46 0,3 9 47 15,1 8-47-15,-4-17 12 0,0 0-12 0,5 24 12 16,-2 8-12-16,-3-32 33 0,0 0-33 0,7 42 33 15,2 0-33-15,-9-42 34 0,0 0-34 0,11 54 35 16,3 4-35-16,-14-58-11 0,0 0 11 0,14 57-11 16,1-2 11-16,-15-55 36 0,0 0-36 0,14 51 36 15,-2-6-36-15,-12-45-21 0,0 0 21 0,13 41-21 16,-5-5 21-16,-8-36 37 0,0 0-37 0,6 33 37 16,-1-9-37-16,-5-24-13 0,0 0 13 0,2 15-12 0,-2-3 12 15,0-12 0-15,0 0 0 0,-2 9 0 0,-2-4 0 16,4-5 0-16,0 0 0 0,0 0 0 0,-10 3 0 15,10-3 1-15,-12 0-1 0,12 0 2 0,-9-2-2 0,9 2-2 16,-7-1 2-16,7 1-2 0,0 0 2 0,0 0-7 16,0 0 7-16,0 0-6 0,0 0 6 0,0 0-4 15,0 0 4-15,0 0-3 0,0 0 3 0,0 0 0 16,0 0 0-16,0 0 0 0,10-2 0 0,3-3 7 16,-3-2-7-16,4 0 7 0,4-1-7 0,1-3 4 15,2 1-4-15,2 0 5 0,1-1-5 0,0 1 22 16,3 1-22-16,-3 1 22 0,-1-2-22 0,-2 1-2 0,-2-1 2 15,-1 1-1-15,-1-1 1 0,-3 1-2 0,0 2 2 16,-2 1-1-16,-1-1 1 0,-3 2-10 0,-2-4 10 16,1 7-10-16,-2 2 10 0,-5 0 8 0,2 7-8 0,-2-7 8 15,0 0-8-15,0 0-1 0,-14 5 1 0,3 2 0 16,-1 2 0-16,-2 3 0 0,-7 3 0 16,2-1 0-16,0-2 0 0,-8 5 0 0,-2-2 0 15,-5 1 0-15,-2 1 0 0,-1 0 28 0,0 2-28 0,6-5 28 16,1-2-28-16,2 2-30 0,0 1 30 0,9-3-30 15,3-3 30-15,-3 1 1 0,3 0-1 0,6-5 1 16,3-1-1-16,7-4-5 0,-11 0 5 0,11 0-5 16,0 0 5-16,0 0 0 0,6-16 0 0,2 4 1 15,3-1-1-15,5-1-25 0,5-2 25 0,0 1-24 16,3 0 24-16,2-1 5 0,2 2-5 0,4 1 5 16,1-3-5-16,-2 2 0 0,1 2 0 0,-1 2 0 0,-5 0 0 15,1 3 5-15,-1 0-5 0,-3 2 5 0,-3 0-5 16,-6 3-4-16,-3 2 4 0,-1 2-3 0,-3 3 3 15,-3 0-84-15,-2 4 84 0,-2-2-83 0,-4-1 83 0,-5 3-214 16,-3-2 214-16,-2 3-213 0,-2 1 213 0,-6 1-233 16,-6 0 233-16,9-7-233 0,1 2 233 0,-6-4-430 15,-4 2 430-15,5-1-430 0,2-4 430 0,-23 3-526 16</inkml:trace>
  <inkml:trace contextRef="#ctx0" brushRef="#br0" timeOffset="-126819.17">25024 12554 449 0,'0'0'0'0,"6"9"0"16,2 4 0-16,-8-13 331 0,0 0-331 0,0 0 331 15,0 0-331-15,0 0 234 0,-7-1-234 0,7 1 234 16,0 0-234-16,0 0 136 0,-7-5-136 0,7 5 137 16,-7-7-137-16,7 7 86 0,-7-9-86 0,7 9 86 15,0 0-86-15,0 0 86 0,0 0-86 0,0 0 87 16,-7 4-87-16,7-4 8 0,-8 5-8 0,4 2 8 16,-5 1-8-16,4 4 26 0,0 2-26 0,0 5 26 0,-2 1-26 15,0 4 21-15,-2 2-21 0,0 2 21 0,1 2-21 16,-5 3 22-16,1 1-22 0,2-1 22 0,-1-7-22 15,1 0 24-15,-3-2-24 0,5-7 25 0,-1-2-25 16,-2-1 55-16,1-4-55 0,5-3 56 0,-1-4-56 0,6-3 18 16,0 0-18-16,0 0 19 0,6-12-19 0,-5 0 3 15,6-3-3-15,-1-6 4 0,4-4-4 0,1-6 23 16,1-5-23-16,-2 3 24 0,1 1-24 0,-1-1-13 16,1 2 13-16,3 4-13 0,0-3 13 0,-2 5 44 15,0-1-44-15,-1 7 45 0,-1 4-45 0,-1 3-11 16,-2 0 11-16,0 1-11 0,0 4 11 0,-7 7 31 0,10-6-31 15,-10 6 31-15,9 0-31 0,-9 0 0 0,0 0 0 16,0 0 0-16,7 12 0 0,-5 0 0 0,0 0 0 16,-1 3 0-16,-1 2 0 0,2 4 24 0,-2 1-24 0,4 0 25 15,-1 2-25-15,1 4 0 0,1 1 0 0,-2 0 1 16,3 0-1-16,1 1 33 0,0-1-33 0,1-5 34 16,1-2-34-16,1-3-3 0,4-2 3 15,0-3-3-15,0-2 3 0,0-2 0 0,0-3 0 0,0 0 0 16,2-2 0-16,-2 0 1 0,-2-1-1 0,1-1 1 15,-3-3-1-15,-1 0 1 0,-1-3-1 0,1 3 1 16,0-2-1-16,0 2 0 0,-2 0 0 0,-7 0 0 16,0 0 0-16,0 0 0 0,0 0 0 0,0 0 1 15,-9 2-1-15,0 1 0 0,0-3 0 0,1 2 1 16,-3 1-1-16,-3 2 38 0,-3 2-38 0,1 0 38 16,-1-2-38-16,-3 6-21 0,-6-5 21 0,5 3-21 15,0 0 21-15,0-1 0 0,-1 6 0 0,4-2 1 16,2-2-1-16,-5 2-6 0,2-2 6 0,3 2-5 0,4 1 5 15,-2-1-2-15,2 1 2 0,2-4-1 0,3-2 1 16,0 0-9-16,0-1 9 0,7-6-9 0,-7 9 9 0,7-9-1 16,0 0 1-16,0 0-1 0,5-10 1 0,2 3-3 15,2-2 3-15,3-1-3 0,3-4 3 0,3 2 0 16,1-2 0-16,4 1 1 0,5-1-1 0,0 2 0 16,2-3 0-16,1 1 0 0,4 0 0 0,0 0 1 15,0 1-1-15,-2-1 1 0,2 2-1 0,-7 2 1 16,0 1-1-16,-4 0 1 0,-1 6-1 0,-4-2 3 15,-1 5-3-15,-3 2 3 0,-2 1-3 0,-5 2-171 16,-1 2 171-16,-7-7-170 0,7 7 170 0,0 1-1763 0</inkml:trace>
  <inkml:trace contextRef="#ctx0" brushRef="#br0" timeOffset="-125786.03">24591 15340 740 0,'0'0'0'0,"0"0"0"16,7-11 0-16,-7 11 222 0,0 0-222 0,2-7 222 15,-4 1-222-15,2 6 253 0,0 0-253 0,0 0 254 16,-12-7-254-16,12 7 166 0,0 0-166 0,-11 7 166 16,-3 8-166-16,14-15 154 0,0 0-154 0,-14 33 155 15,-1 15-155-15,15-48 107 0,0 0-107 0,-14 53 108 16,-2 10-108-16,16-63 56 0,0 0-56 0,-9 74 56 16,2 8-56-16,7-82 60 0,0 0-60 0,0 103 60 15,2 18-60-15,-2-121 55 0,0 0-55 0,10 97 56 16,6-9-56-16,-16-88 32 0,0 0-32 0,28 67 33 0,12-19-33 15,-40-48 9-15,0 0-9 0,46 29 10 0,10-17-10 16,-56-12 6-16,0 0-6 0,66 0 7 0,7-15-7 16,-73 15 7-16,0 0-7 0,69-24 8 0,-3-11-8 15,-66 35 13-15,0 0-13 0,61-39 13 0,-1-6-13 0,-13 9 8 16,-11 4-8-16,-15 11 9 0,-15 6-9 0,2-9 9 16,1-6-9-16,-5 10 9 0,-4 3-9 0,0-4 8 15,-2-5-8-15,-2 9 8 0,1 3-8 0,-4-1 3 16,-4-2-3-16,-8-9 4 0,-9-10-4 0,4 5-2 15,-8-2 2-15,15 15-2 0,6 6 2 0,-3 0-1 16,-1 1 1-16,-15-13 0 0,-12-10 0 0,4 10 4 16,-1 2-4-16,6 4 5 0,3 6-5 0,1 6-1 15,-1 6 1-15,2 5-1 0,0 5 1 0,3 7-9 0,3 7 9 16,3-2-9-16,1 3 9 0,18-25-17 0,0 0 17 16,-16 36-16-16,2 6 16 0,0 0-4 0,4 1 4 0,5-1-4 15,1 7 4-15,2-3-1 0,2 0 1 0,4-3 0 16,3 0 0-16,3-5-3 0,4-2 3 0,-1-4-2 15,4-4 2-15,2-2-2 0,4-4 2 0,1-5-1 16,3-3 1-16,2-2 1 0,5-4-1 0,-3-4 1 16,2-4-1-16,-1-5-1 0,-1-6 1 0,1-1-1 15,-8-1 1-15,2-5 0 0,0-4 0 0,1-2 0 16,-1-3 0-16,0-6 17 0,-2-3-17 0,-1-5 17 16,-2-7-17-16,-2 0 4 0,-3-4-4 15,0 2 4-15,0 2-4 0,-1-1 1 0,-6-3-1 0,-4-3 1 16,-5-1-1-16,-3 1 3 0,-6 1-3 0,7 22 4 15,-1 15-4-15,-2-2-13 0,-6 2 13 0,-1 0-13 16,-4-2 13-16,-1 7-2 0,-10 3 2 0,1 11-1 16,-3 6 1-16,1 15-121 0,-4 11 121 0,6 7-120 0,-6 9 120 15,-1 0-395-15,-2 3 395 0,-10 9-394 0,-8 5 394 16,-43 60-1351-16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17:03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25327 6331 1020 0,'0'0'0'0,"0"0"0"0,0 0 0 0,0 0 269 0,0 0-269 16,0 0 269-16,0 0-269 0,0 0 176 0,0 0-176 15,0 0 176-15,0 0-176 0,0 0 95 0,0 0-95 16,0 0 96-16,19 5-96 0,-19-5 100 0,0 0-100 16,12 7 100-16,4 5-100 0,-16-12 35 0,0 0-35 15,16 19 35-15,-1 2-35 0,-4 3 48 0,-4-4-48 0,0-1 48 16,-4-3-48-16,1-1-2 0,-1-1 2 0,1-1-2 15,-3 1 2-15,1 5-1 0,0-3 1 0,0-3-1 16,1-1 1-16,1-1 45 0,3-3-45 0,-4 1 45 16,2-2-45-16,1-1-2 0,-1 0 2 0,2-6-1 15,0-7 1-15,2-2 0 0,-1-3 0 0,3-3 0 16,-1-2 0-16,4-4 22 0,4-1-22 0,1 1 23 16,2-3-23-16,3-2-5 0,3 1 5 0,4 0-5 15,2-2 5-15,0-4 11 0,-1-1-11 0,-1-5 11 16,-1 0-11-16,3-1-22 0,-3-1 22 0,3 1-22 0,0 5 22 15,-33 33 51-15,0 0-51 0,37-36 52 0,7 0-52 16,-6 9-28-16,-1-1 28 0,-6 8-28 0,-5 4 28 16,-3 1 18-16,-2 3-18 0,-7 3 18 0,0 6-18 0,-5-4-46 15,-4 5 46-15,-5 2-45 0,9-3 45 0,-9 3-162 16,10-6 162-16,-10 6-162 0,0 0 162 0,0 0-335 16,0 0 335-16,0 0-335 0,0 0 335 0,0 0-1026 15</inkml:trace>
  <inkml:trace contextRef="#ctx0" brushRef="#br0" timeOffset="588.99">25590 6911 673 0,'0'0'0'0,"0"0"0"16,7 4 0-16,-7-4 338 0,0 0-338 0,0 0 338 0,11 3-338 15,-4 2 157-15,0 2-157 0,3 5 157 0,1 0-157 16,1 4 128-16,0-1-128 0,-1 2 129 0,-1-1-129 0,-1 2 95 16,-4 3-95-16,-1-5 96 0,-3-8-96 0,-1 4 97 15,0 0-97-15,0-2 97 0,-1 1-97 0,2-1 39 16,3-1-39-16,-2-3 39 0,-2 0-39 0,0-6 67 16,1 8-67-16,-1-8 67 0,0 0-67 0,0 0 9 15,0 0-9-15,0 0 10 0,14-5-10 0,-1-4 3 16,2-3-3-16,-1-3 4 0,0-4-4 0,6-1 3 15,2-8-3-15,-2 1 3 0,2-3-3 0,3 0 0 16,-1-3 0-16,4 2 0 0,2 0 0 0,3 0 32 0,7 2-32 16,-1-5 32-16,-1-2-32 0,1-2-4 0,-1-2 4 15,-3 1-3-15,-4 0 3 0,1 3 38 0,-3 5-38 16,-1 0 39-16,-1 7-39 0,-3 3-2 0,-3 1 2 0,0 4-1 16,-3 1 1-16,-1 3-1 0,-3 3 1 0,0-1 0 15,-2 5 0-15,-3-4 20 0,-2 6-20 0,-7 3 20 16,9-9-20-16,-9 9-5 0,0 0 5 0,0 0-4 15,0 0 4-15,0 0 53 0,0 0-53 0,0 0 53 16,0 0-53-16,0 0-15 0,-7 5 15 0,7-5-14 16,-11 7 14-16,4-5-282 0,0 1 282 0,0-3-281 15,2 4 281-15,-7-1-1538 0</inkml:trace>
  <inkml:trace contextRef="#ctx0" brushRef="#br0" timeOffset="7420.64">16016 10019 1311 0,'0'0'0'0,"0"0"0"16,0 0 0-16,0 0 334 0,0 0-334 0,0 0 334 16,0 0-334-16,0 0 226 0,0 0-226 0,0 0 226 15,-3 26-226-15,3-26 177 0,0 0-177 0,0 29 178 16,0 9-178-16,0-38 135 0,0 0-135 0,0 45 136 15,1 3-136-15,-1-48 43 0,0 0-43 0,7 56 44 0,-3 6-44 16,-4-62 53-16,0 0-53 0,7 70 54 0,2 11-54 16,-9-81 37-16,0 0-37 0,10 94 37 0,2 18-37 15,-12-112 0-15,0 0 0 0,14 106 0 0,-3 4 0 16,-11-110 28-16,0 0-28 0,12 103 28 0,-2-5-28 0,-10-98-30 16,0 0 30-16,7 98-30 0,0-2 30 0,-7-96 23 15,0 0-23-15,2 94 24 0,0 1-24 16,-2-95-7-16,0 0 7 0,2 86-7 0,1-7 7 0,-3-79 16 15,0 0-16-15,0 77 17 0,2-3-17 0,-2-74-8 16,0 0 8-16,7 68-7 0,-4-4 7 0,-3-64 4 16,0 0-4-16,6 49 5 0,2-9-5 0,-8-40 33 15,0 0-33-15,2 27 33 0,2-13-33 0,-4-14-34 0,0 0 34 16,3 14-33-16,2-4 33 0,-5-10-3 0,0 0 3 16,7 10-2-16,-5-1 2 0,-2-9-1 0,0 0 1 15,7 7-1-15,-5 1 1 0,-2-8 31 0,0 0-31 0,3 9 31 16,1-6-31-16,-4-3-58 0,0 0 58 15,0 0-58-15,0 7 58 0,0-7-48 0,0 0 48 0,0 0-47 16,0 0 47-16,0 0-94 0,0 0 94 0,-4-7-93 16,-1-3 93-16,5 10-72 0,0 0 72 0,-9-14-72 15,1-1 72-15,8 15-80 0,0 0 80 0,-11-17-79 16,1-2 79-16,10 19 7 0,0 0-7 0,-13-22 7 16,-1-2-7-16,14 24-34 0,0 0 34 0,-14-26-34 15,0-3 34-15,14 29 8 0,0 0-8 0,-15-28 8 16,-3-1-8-16,18 29-10 0,0 0 10 0,-15-24-10 15,-3-3 10-15,18 27 36 0,0 0-36 0,-17-21 37 16,1-3-37-16,16 24 30 0,0 0-30 0,-11-15 30 0,-1-3-30 16,12 18 39-16,0 0-39 0,-9-13 39 0,1 4-39 15,8 9 40-15,0 0-40 0,-9-12 41 0,4 3-41 16,5 9 9-16,0 0-9 0,-4-6 10 0,1 2-10 16,3 4 37-16,0 0-37 0,0 0 38 0,0 0-38 0,0 0 18 15,0 0-18-15,0 0 19 0,5 16-19 0,-5-16 1 16,0 0-1-16,7 15 2 0,2 1-2 0,-9-16 6 15,0 0-6-15,8 20 7 0,5 8-7 0,-13-28-2 16,0 0 2-16,14 30-1 0,-2 6 1 0,-12-36 28 16,0 0-28-16,12 31 28 0,4 2-28 0,-16-33 12 15,0 0-12-15,16 27 12 0,-4-4-12 0,-12-23-11 0,0 0 11 16,14 20-11-16,0-2 11 0,-14-18 45 0,0 0-45 16,15 12 45-16,1 0-45 0,-16-12-13 0,0 0 13 15,16 12-12-15,0-4 12 0,-16-8 6 0,0 0-6 16,14 9 7-16,-2-2-7 0,-12-7-21 0,0 0 21 0,12 6-21 15,-3 0 21-15,-9-6 22 0,0 0-22 0,10 8 23 16,-1 1-23-16,-9-9 30 0,0 0-30 0,7 10 30 16,-2-3-30-16,-5-7 0 0,0 0 0 0,7 10 1 15,-3 1-1-15,-4-11 1 0,0 0-1 0,5 8 2 16,-3 1-2-16,-2-9-3 0,0 0 3 0,1 7-3 16,1-2 3-16,-2-5 9 0,0 0-9 0,0 0 9 15,4 7-9-15,-4-7-9 0,0 0 9 0,0 0-8 16,0 0 8-16,0 0 3 0,0 0-3 0,0 0 4 15,10-12-4-15,-10 12-17 0,0 0 17 0,9-11-16 16,1-2 16-16,-10 13 22 0,0 0-22 0,9-18 22 16,3-1-22-16,-12 19 0 0,0 0 0 0,14-27 1 15,0-7-1-15,-14 34-1 0,0 0 1 0,16-40-1 0,-5-4 1 16,-11 44 56-16,0 0-56 0,10-40 57 0,0 4-57 16,-10 36-39-16,0 0 39 0,9-34-39 0,-2 3 39 15,-7 31 19-15,0 0-19 0,5-28 20 0,1 6-20 16,-6 22 20-16,0 0-20 0,3-19 20 0,1 5-20 0,-4 14-2 15,0 0 2-15,0-10-1 0,1 5 1 0,-1 5 1 16,0 0-1-16,0 0 2 0,0 0-2 0,0 0-24 16,0 0 24-16,-1 12-23 0,-3 10 23 15,4-22-1-15,0 0 1 0,-5 38-1 0,-2 12 1 0,7-50 37 0,0 0-37 16,-9 51 38-16,-3 8-38 0,12-59-20 0,0 0 20 16,-10 62-20-16,-8 1 20 0,18-63 8 15,0 0-8-15,-12 58 9 0,-2 1-9 0,3-15-25 0,4-8 25 16,0-10-24-16,2-7 24 0,2-12-353 0,3-5 353 0,3-16-352 15,1-14 352-15,3-13-1870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384" units="cm"/>
          <inkml:channel name="Y" type="integer" max="111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27.3139" units="1/cm"/>
          <inkml:channelProperty channel="Y" name="resolution" value="637.9310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6-18T16:17:28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15495 7725 1334 0,'0'0'0'0,"-7"-5"0"16,-3-4 0-16,-2 2 285 0,-4-1-285 0,-3 1 286 15,-2 1-286-15,-5 6 234 0,-1 0-234 0,-2 0 234 16,-4 6-234-16,1 2 146 0,-1 4-146 0,0 4 147 16,1 3-147-16,-1 8 100 0,2 9-100 0,-1 5 101 15,-1 11-101-15,-6-2 46 0,-2 1-46 0,-8 14 46 16,-13 11-46-16,14 6 44 0,4 9-44 0,12-12 44 15,6-3-44-15,9-4 28 0,8-5-28 0,9 1 28 16,14 3-28-16,3-3 55 0,13 6-55 0,9-19 56 16,8-7-56-16,5 0 47 0,9-9-47 0,-1-6 48 0,-4-2-48 15,5-7 48-15,5-3-48 0,9-9 49 0,6-6-49 16,-4-4 22-16,-2-7-22 0,-4-7 22 0,-1-7-22 16,7 2-2-16,-2-2 2 0,-7 2-2 0,1 2 2 15,-10-6 0-15,-1-1 0 0,-8 3 1 0,-11 2-1 0,4-1 12 16,1 1-12-16,-6-3 13 0,1-1-13 0,-8-10 9 15,-3-1-9-15,-1-4 9 0,-8-4-9 0,0 4 10 16,-2-2-10-16,-4 9 10 0,-5 0-10 0,-1 0 1 16,-3 0-1-16,-1 5 1 0,-3-1-1 0,-3-9 14 15,-2-5-14-15,-1-2 15 0,-2-8-15 0,-5 3-2 16,-1-5 2-16,0 6-1 0,-1 2 1 0,-6-3 0 0,-9 1 0 16,-5-3 0-16,-3-3 0 0,-13-13 0 0,-7-11 0 15,4 16 1-15,-2 9-1 0,0 11-35 0,0 8 35 16,-5 11-34-16,-3 7 34 0,8 10 7 0,5 6-7 0,-1 6 7 15,1 7-7-15,-15 8-21 0,-11 12 21 0,-5 6-21 16,-4 10 21-16,13 5 3 0,5 6-3 0,15-11 4 16,9-1-4-16,6-8 2 0,8-2-2 0,13-10 3 15,3-14-3-15,10 7-267 0,4 2 267 0,6-2-267 16,6-5 267-16,2 26-2064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6/18/2020 8:29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6/18/2020 8:29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9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1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6/18/2020 8:29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6/18/2020 8:29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7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6/18/2020 8:44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83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9:41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6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1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8:52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7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6C18626-F474-479E-937A-543AA55347B1}" type="datetime8">
              <a:rPr lang="en-US" smtClean="0"/>
              <a:t>6/18/2020 8:46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48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665648-237B-4F95-B822-037276A9D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DEDED-E833-4EEC-B013-F77EC5C26E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3AC5816-9323-4710-BEBB-A91B469F8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12AE-2B8E-4428-B733-3FF41EFAA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256EE-AA3A-4CA3-9123-488A34A0F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14D42-15AE-4F57-8665-3857BDD0F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19AFB-32F5-45AD-BAE8-274898E469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39719" y="2082801"/>
            <a:ext cx="2785572" cy="313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7E371-BA1A-4C07-A8CA-FDB5D995E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DFD0B-18AE-42C2-B954-009EB5BCB7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7295C-A1CE-411D-92FB-37053D008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-1381"/>
          <a:stretch/>
        </p:blipFill>
        <p:spPr>
          <a:xfrm>
            <a:off x="0" y="1511300"/>
            <a:ext cx="12192000" cy="404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FB12-6B9D-4CEA-9A93-7CE256958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71520" y="2006600"/>
            <a:ext cx="2831127" cy="295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DC85-42C2-473B-85BD-4E8BEAC12D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332499"/>
            <a:ext cx="2003244" cy="2256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0C0CB1-0CB9-4C5F-B7EA-2028382BB88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69396"/>
            <a:ext cx="2750057" cy="306569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618000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3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 userDrawn="1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98269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146049"/>
            <a:ext cx="2776794" cy="29845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54768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6047831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CDEF7-B288-C948-9DAB-96C2E5FAD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436" b="-1966"/>
          <a:stretch/>
        </p:blipFill>
        <p:spPr>
          <a:xfrm>
            <a:off x="0" y="3429000"/>
            <a:ext cx="12192000" cy="33210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31099"/>
            <a:ext cx="11025188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66968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4569-B7EE-49F6-9D16-CC284B0F9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7400" y="3966635"/>
            <a:ext cx="2826773" cy="281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80AA7-A479-4686-A7A8-9B2C840DB3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084638"/>
            <a:ext cx="2003244" cy="22565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690A6B-C492-4F99-89FC-0BB981FA4C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476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0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alkin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483672"/>
            <a:ext cx="12192000" cy="3289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375CF7-3A6D-4D8F-B63B-CAF204850B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5233" y="3962399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2B245-A8B8-4839-9D8A-006C84B355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5117A3-E69B-4D89-A69A-EF7381798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D7B5D50-6898-43D7-ABF7-5775BC3EA8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E3BFA-8414-4FFD-843C-73F7C7785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9C836-D2B0-4625-B600-FA1BAF9EE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6609" b="26277"/>
          <a:stretch/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A0FAF-F51F-4556-9C10-9098E17F2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7A9781-335A-4D50-9C58-D8971A7B2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533527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1A1A1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17C6D5B-3F62-494F-A40D-0D2FB4FFC7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153502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1A1A1A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290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939C3-53A6-4B6C-9F96-E061F706C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5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48976-2092-40BA-A5B9-6882591241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5183" b="26968"/>
          <a:stretch/>
        </p:blipFill>
        <p:spPr>
          <a:xfrm>
            <a:off x="0" y="3890435"/>
            <a:ext cx="12192000" cy="296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9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1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19E6A-7717-4450-AADB-55788A466B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8905" y="162443"/>
            <a:ext cx="2750057" cy="30000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3962400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4630541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6047831"/>
            <a:ext cx="2437859" cy="221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08016-D558-4A1E-B1D6-D817A075FD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79981" y="563878"/>
            <a:ext cx="2003244" cy="225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0B01B-3B16-40D4-B7D3-6BF7D9D8B4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9831" b="-1965"/>
          <a:stretch/>
        </p:blipFill>
        <p:spPr>
          <a:xfrm>
            <a:off x="0" y="1281657"/>
            <a:ext cx="12192000" cy="424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459C-95D9-4D4D-846E-A12A255EF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8300" y="2319866"/>
            <a:ext cx="2824746" cy="282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94B1E-6F15-4FA7-AD0B-EBDA71EC82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2528888"/>
            <a:ext cx="2003244" cy="2256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DF4B6-0357-41FD-A48C-C842353AEA1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11" y="585788"/>
            <a:ext cx="2437837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0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alkin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653F165-0144-4EAC-8564-6BB42C1EE8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689" b="-1381"/>
          <a:stretch/>
        </p:blipFill>
        <p:spPr>
          <a:xfrm>
            <a:off x="0" y="3382845"/>
            <a:ext cx="12192000" cy="328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8D9E4-C7FC-4442-BE0C-4990BB194F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9485" y="3962400"/>
            <a:ext cx="2750057" cy="2709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684013"/>
            <a:ext cx="10995736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1A1A1A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352154"/>
            <a:ext cx="110251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1A1A1A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0AA650-5406-4F87-B7F2-4E54CEF681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6692" y="4154949"/>
            <a:ext cx="2003244" cy="22565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A596B4-19E1-4C7E-A19D-C8E8976437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4200" y="585788"/>
            <a:ext cx="2437859" cy="2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60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20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2" r:id="rId2"/>
    <p:sldLayoutId id="2147484766" r:id="rId3"/>
    <p:sldLayoutId id="2147484768" r:id="rId4"/>
    <p:sldLayoutId id="2147484769" r:id="rId5"/>
    <p:sldLayoutId id="2147484770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0" r:id="rId14"/>
    <p:sldLayoutId id="2147484701" r:id="rId15"/>
    <p:sldLayoutId id="2147484702" r:id="rId16"/>
    <p:sldLayoutId id="2147484640" r:id="rId17"/>
    <p:sldLayoutId id="2147484641" r:id="rId18"/>
    <p:sldLayoutId id="2147484583" r:id="rId19"/>
    <p:sldLayoutId id="2147484249" r:id="rId20"/>
    <p:sldLayoutId id="2147484582" r:id="rId21"/>
    <p:sldLayoutId id="2147484584" r:id="rId22"/>
    <p:sldLayoutId id="2147484256" r:id="rId23"/>
    <p:sldLayoutId id="2147484257" r:id="rId24"/>
    <p:sldLayoutId id="2147484585" r:id="rId25"/>
    <p:sldLayoutId id="2147484760" r:id="rId26"/>
    <p:sldLayoutId id="2147484761" r:id="rId27"/>
    <p:sldLayoutId id="2147484299" r:id="rId28"/>
    <p:sldLayoutId id="2147484263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1" r:id="rId1"/>
    <p:sldLayoutId id="2147484777" r:id="rId2"/>
    <p:sldLayoutId id="2147484764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738" r:id="rId11"/>
    <p:sldLayoutId id="2147484739" r:id="rId12"/>
    <p:sldLayoutId id="2147484740" r:id="rId13"/>
    <p:sldLayoutId id="2147484661" r:id="rId14"/>
    <p:sldLayoutId id="2147484663" r:id="rId15"/>
    <p:sldLayoutId id="2147484665" r:id="rId16"/>
    <p:sldLayoutId id="2147484774" r:id="rId17"/>
    <p:sldLayoutId id="2147484775" r:id="rId18"/>
    <p:sldLayoutId id="2147484776" r:id="rId19"/>
    <p:sldLayoutId id="2147484666" r:id="rId20"/>
    <p:sldLayoutId id="2147484667" r:id="rId21"/>
    <p:sldLayoutId id="2147484668" r:id="rId22"/>
    <p:sldLayoutId id="2147484669" r:id="rId23"/>
    <p:sldLayoutId id="2147484759" r:id="rId24"/>
    <p:sldLayoutId id="2147484670" r:id="rId25"/>
    <p:sldLayoutId id="2147484773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7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9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customXml" Target="../ink/ink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&amp; Deep Learning Show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2366968"/>
            <a:ext cx="11025188" cy="615553"/>
          </a:xfrm>
        </p:spPr>
        <p:txBody>
          <a:bodyPr/>
          <a:lstStyle/>
          <a:p>
            <a:r>
              <a:rPr lang="en-US" dirty="0"/>
              <a:t>Lecture 03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June 2020</a:t>
            </a:r>
          </a:p>
        </p:txBody>
      </p:sp>
    </p:spTree>
    <p:extLst>
      <p:ext uri="{BB962C8B-B14F-4D97-AF65-F5344CB8AC3E}">
        <p14:creationId xmlns:p14="http://schemas.microsoft.com/office/powerpoint/2010/main" val="266959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C21D491-8D5B-42EB-9846-7889D84A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819" y="1367848"/>
            <a:ext cx="6792432" cy="49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426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4EEC5-6F4C-4FE1-9C33-653AD096F70C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EB1F5-B1BB-4FC6-83DD-10FE54BA5DC1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ECBD6-A5DD-46EE-A7F4-9F62E33F9859}"/>
              </a:ext>
            </a:extLst>
          </p:cNvPr>
          <p:cNvSpPr txBox="1"/>
          <p:nvPr/>
        </p:nvSpPr>
        <p:spPr>
          <a:xfrm>
            <a:off x="4724400" y="3200400"/>
            <a:ext cx="2743200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750">
              <a:cs typeface="Segoe U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BF3C73E-085A-46BD-97BD-7A415548F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47" y="1577591"/>
            <a:ext cx="8183525" cy="38534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5C2C99-92FF-494E-BBE9-E70547A3C70F}"/>
                  </a:ext>
                </a:extLst>
              </p14:cNvPr>
              <p14:cNvContentPartPr/>
              <p14:nvPr/>
            </p14:nvContentPartPr>
            <p14:xfrm>
              <a:off x="5736960" y="2117160"/>
              <a:ext cx="3821400" cy="2325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5C2C99-92FF-494E-BBE9-E70547A3C7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600" y="2107800"/>
                <a:ext cx="3840120" cy="234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307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4EEC5-6F4C-4FE1-9C33-653AD096F70C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EB1F5-B1BB-4FC6-83DD-10FE54BA5DC1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ECBD6-A5DD-46EE-A7F4-9F62E33F9859}"/>
              </a:ext>
            </a:extLst>
          </p:cNvPr>
          <p:cNvSpPr txBox="1"/>
          <p:nvPr/>
        </p:nvSpPr>
        <p:spPr>
          <a:xfrm>
            <a:off x="4724400" y="3200400"/>
            <a:ext cx="2743200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750">
              <a:cs typeface="Segoe UI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202CDE7-7454-41B6-BA91-5BDE880B9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37" y="1713688"/>
            <a:ext cx="8546804" cy="4183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A566A40-F661-4BF3-B754-0068CD63AE0E}"/>
                  </a:ext>
                </a:extLst>
              </p14:cNvPr>
              <p14:cNvContentPartPr/>
              <p14:nvPr/>
            </p14:nvContentPartPr>
            <p14:xfrm>
              <a:off x="5280840" y="2764800"/>
              <a:ext cx="643680" cy="55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A566A40-F661-4BF3-B754-0068CD63AE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1480" y="2755440"/>
                <a:ext cx="662400" cy="56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741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4EEC5-6F4C-4FE1-9C33-653AD096F70C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EB1F5-B1BB-4FC6-83DD-10FE54BA5DC1}"/>
              </a:ext>
            </a:extLst>
          </p:cNvPr>
          <p:cNvSpPr txBox="1"/>
          <p:nvPr/>
        </p:nvSpPr>
        <p:spPr>
          <a:xfrm>
            <a:off x="4724400" y="3200400"/>
            <a:ext cx="2743200" cy="2716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ECBD6-A5DD-46EE-A7F4-9F62E33F9859}"/>
              </a:ext>
            </a:extLst>
          </p:cNvPr>
          <p:cNvSpPr txBox="1"/>
          <p:nvPr/>
        </p:nvSpPr>
        <p:spPr>
          <a:xfrm>
            <a:off x="4724400" y="3200400"/>
            <a:ext cx="2743200" cy="269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750">
              <a:cs typeface="Segoe U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3BACF0D-3F6F-43B7-A63A-DD545B08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07" y="1345962"/>
            <a:ext cx="9618920" cy="47774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1E20D7-6490-44E4-87CC-83E65F52DC43}"/>
                  </a:ext>
                </a:extLst>
              </p14:cNvPr>
              <p14:cNvContentPartPr/>
              <p14:nvPr/>
            </p14:nvContentPartPr>
            <p14:xfrm>
              <a:off x="3353760" y="2112840"/>
              <a:ext cx="2406600" cy="123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1E20D7-6490-44E4-87CC-83E65F52DC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400" y="2103480"/>
                <a:ext cx="2425320" cy="12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9793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cs typeface="Segoe UI"/>
              </a:rPr>
              <a:t>The Loss Function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F1455-2984-4F60-A74D-8DC0EA3D0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7641" y="1467710"/>
            <a:ext cx="11018520" cy="313316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IN" sz="2200">
                <a:latin typeface="Segoe UI Semilight"/>
                <a:cs typeface="Segoe UI Semilight"/>
              </a:rPr>
              <a:t>To determine how well a model is doing, we measure the distance between the model's prediction </a:t>
            </a:r>
            <a:r>
              <a:rPr lang="en-IN" sz="2200">
                <a:solidFill>
                  <a:srgbClr val="E68A8A"/>
                </a:solidFill>
                <a:latin typeface="Segoe UI Semilight"/>
                <a:cs typeface="Segoe UI Semilight"/>
              </a:rPr>
              <a:t>(indicated in the graph by the dotted red line)</a:t>
            </a:r>
            <a:r>
              <a:rPr lang="en-IN" sz="2200">
                <a:latin typeface="Segoe UI Semilight"/>
                <a:cs typeface="Segoe UI Semilight"/>
              </a:rPr>
              <a:t> and the example data </a:t>
            </a:r>
            <a:r>
              <a:rPr lang="en-IN" sz="2200">
                <a:solidFill>
                  <a:srgbClr val="F7EC8B"/>
                </a:solidFill>
                <a:latin typeface="Segoe UI Semilight"/>
                <a:cs typeface="Segoe UI Semilight"/>
              </a:rPr>
              <a:t>(yellow dots)</a:t>
            </a:r>
            <a:r>
              <a:rPr lang="en-IN" sz="2200">
                <a:latin typeface="Segoe UI Semilight"/>
                <a:cs typeface="Segoe UI Semilight"/>
              </a:rPr>
              <a:t>. This is known as loss.</a:t>
            </a:r>
            <a:endParaRPr lang="en-US" sz="2200"/>
          </a:p>
          <a:p>
            <a:br>
              <a:rPr lang="en-US"/>
            </a:br>
            <a:endParaRPr lang="en-US" sz="2200"/>
          </a:p>
          <a:p>
            <a:endParaRPr lang="en-IN" sz="2200"/>
          </a:p>
          <a:p>
            <a:br>
              <a:rPr lang="en-US"/>
            </a:br>
            <a:endParaRPr lang="en-US" sz="2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9614B-25C0-400B-B886-D2D7B9B685D1}"/>
              </a:ext>
            </a:extLst>
          </p:cNvPr>
          <p:cNvSpPr txBox="1"/>
          <p:nvPr/>
        </p:nvSpPr>
        <p:spPr>
          <a:xfrm>
            <a:off x="6855103" y="6524555"/>
            <a:ext cx="53364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Machine Learning &amp; Deep Learning Show: Lecture 01</a:t>
            </a:r>
          </a:p>
        </p:txBody>
      </p:sp>
      <p:pic>
        <p:nvPicPr>
          <p:cNvPr id="3" name="Picture 3" descr="A picture containing photo, skiing, small, boat&#10;&#10;Description generated with very high confidence">
            <a:extLst>
              <a:ext uri="{FF2B5EF4-FFF2-40B4-BE49-F238E27FC236}">
                <a16:creationId xmlns:a16="http://schemas.microsoft.com/office/drawing/2014/main" id="{CF9938E2-69E0-4DBF-AEE7-8CA5DF85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88" y="2740874"/>
            <a:ext cx="6129866" cy="3586991"/>
          </a:xfrm>
          <a:prstGeom prst="rect">
            <a:avLst/>
          </a:prstGeom>
        </p:spPr>
      </p:pic>
      <p:pic>
        <p:nvPicPr>
          <p:cNvPr id="11" name="Picture 11" descr="A close up of a clock&#10;&#10;Description generated with high confidence">
            <a:extLst>
              <a:ext uri="{FF2B5EF4-FFF2-40B4-BE49-F238E27FC236}">
                <a16:creationId xmlns:a16="http://schemas.microsoft.com/office/drawing/2014/main" id="{0062C650-ACC0-4422-B71D-F42E57C4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807" y="371276"/>
            <a:ext cx="4427125" cy="9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E0A0-975D-4B34-8C96-20EE4CF4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0ADB2D-C204-4FB7-9892-811932B78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533275"/>
          </a:xfrm>
        </p:spPr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Aim</a:t>
            </a:r>
            <a:r>
              <a:rPr lang="en-IN" dirty="0"/>
              <a:t>: Pattern Recognition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X= [ 0 , 3 , 5 , 6 , 8 ]</a:t>
            </a:r>
          </a:p>
          <a:p>
            <a:r>
              <a:rPr lang="en-IN" dirty="0"/>
              <a:t>Y=[ 1 , 7 , 11 , 13 , 17 ]</a:t>
            </a:r>
          </a:p>
          <a:p>
            <a:endParaRPr lang="en-IN" dirty="0"/>
          </a:p>
          <a:p>
            <a:r>
              <a:rPr lang="en-IN" dirty="0">
                <a:solidFill>
                  <a:schemeClr val="accent2"/>
                </a:solidFill>
              </a:rPr>
              <a:t>Can you see the pattern?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CAEA12-EC33-478F-80EA-1599BA2F0629}"/>
                  </a:ext>
                </a:extLst>
              </p14:cNvPr>
              <p14:cNvContentPartPr/>
              <p14:nvPr/>
            </p14:nvContentPartPr>
            <p14:xfrm>
              <a:off x="411480" y="996120"/>
              <a:ext cx="10622880" cy="529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CAEA12-EC33-478F-80EA-1599BA2F06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120" y="986760"/>
                <a:ext cx="10641600" cy="53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1882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Neural Networks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4D1F160-17A0-488C-996C-90112B097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93" y="1223151"/>
            <a:ext cx="8350014" cy="5023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2E2E0-A6F0-4114-A31F-0F330C2DB0A9}"/>
              </a:ext>
            </a:extLst>
          </p:cNvPr>
          <p:cNvSpPr txBox="1"/>
          <p:nvPr/>
        </p:nvSpPr>
        <p:spPr>
          <a:xfrm>
            <a:off x="4945399" y="6035369"/>
            <a:ext cx="5336483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>
                <a:ea typeface="+mn-lt"/>
                <a:cs typeface="+mn-lt"/>
              </a:rPr>
              <a:t>Source: Analytics Vidhya website</a:t>
            </a:r>
            <a:endParaRPr lang="en-US" sz="1600"/>
          </a:p>
          <a:p>
            <a:endParaRPr lang="en-I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4CACB-2BE3-43E8-8087-DA0274BCF5B7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2EBB95-F374-41E0-A758-A95CF8CC9E10}"/>
                  </a:ext>
                </a:extLst>
              </p14:cNvPr>
              <p14:cNvContentPartPr/>
              <p14:nvPr/>
            </p14:nvContentPartPr>
            <p14:xfrm>
              <a:off x="1162440" y="1912320"/>
              <a:ext cx="9362520" cy="327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2EBB95-F374-41E0-A758-A95CF8CC9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3080" y="1902960"/>
                <a:ext cx="9381240" cy="32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00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Neural Networks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0BC1E8-9831-446C-97CA-7A69D114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19" y="1010174"/>
            <a:ext cx="4605866" cy="5204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B0B5FF-6818-4C63-BF94-693BE28CE973}"/>
              </a:ext>
            </a:extLst>
          </p:cNvPr>
          <p:cNvSpPr txBox="1"/>
          <p:nvPr/>
        </p:nvSpPr>
        <p:spPr>
          <a:xfrm>
            <a:off x="3609547" y="6223517"/>
            <a:ext cx="5336483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200">
                <a:ea typeface="+mn-lt"/>
                <a:cs typeface="+mn-lt"/>
              </a:rPr>
              <a:t>Via: Reddit</a:t>
            </a:r>
            <a:endParaRPr lang="en-IN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215E7-4AE7-475E-8050-1D17024B25E3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6D0C-C246-4176-A118-722EBF11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FA188-87AC-4155-B3A1-818C3C6BC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09DB41-6302-407F-9319-B9C0D238839F}"/>
                  </a:ext>
                </a:extLst>
              </p14:cNvPr>
              <p14:cNvContentPartPr/>
              <p14:nvPr/>
            </p14:nvContentPartPr>
            <p14:xfrm>
              <a:off x="1107000" y="835920"/>
              <a:ext cx="7661520" cy="306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09DB41-6302-407F-9319-B9C0D23883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640" y="826560"/>
                <a:ext cx="7680240" cy="30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9124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27CA-5C32-4422-B9D6-AB826A2B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24" y="4353017"/>
            <a:ext cx="11025188" cy="553998"/>
          </a:xfrm>
        </p:spPr>
        <p:txBody>
          <a:bodyPr/>
          <a:lstStyle/>
          <a:p>
            <a:r>
              <a:rPr lang="en-IN">
                <a:cs typeface="Segoe UI"/>
              </a:rPr>
              <a:t>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4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C54E10C-DF30-469D-92AE-F7240416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41" y="138801"/>
            <a:ext cx="10516617" cy="6580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B6C8BE-688D-42E5-95B9-ADE9E4AC8ECF}"/>
                  </a:ext>
                </a:extLst>
              </p14:cNvPr>
              <p14:cNvContentPartPr/>
              <p14:nvPr/>
            </p14:nvContentPartPr>
            <p14:xfrm>
              <a:off x="2866680" y="342720"/>
              <a:ext cx="7460280" cy="634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B6C8BE-688D-42E5-95B9-ADE9E4AC8E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7320" y="333360"/>
                <a:ext cx="7479000" cy="63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8924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Ready for Code?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215E7-4AE7-475E-8050-1D17024B25E3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99DEAAF-DC00-4140-ABA2-98F38E6C7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48" y="1091609"/>
            <a:ext cx="5241851" cy="52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6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D65082-49C5-4F98-97EE-FF587551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Let’s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F3290-8E60-415A-8574-C21E3BC3677C}"/>
              </a:ext>
            </a:extLst>
          </p:cNvPr>
          <p:cNvSpPr txBox="1"/>
          <p:nvPr/>
        </p:nvSpPr>
        <p:spPr>
          <a:xfrm>
            <a:off x="1066060" y="1526959"/>
            <a:ext cx="9010095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 = </a:t>
            </a:r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keras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>
                <a:solidFill>
                  <a:srgbClr val="7030A0"/>
                </a:solidFill>
              </a:rPr>
              <a:t>Sequential</a:t>
            </a:r>
            <a:r>
              <a:rPr lang="en-IN" sz="2000" dirty="0">
                <a:solidFill>
                  <a:srgbClr val="FFC000"/>
                </a:solidFill>
              </a:rPr>
              <a:t>([</a:t>
            </a:r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keras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layers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>
                <a:solidFill>
                  <a:srgbClr val="7030A0"/>
                </a:solidFill>
              </a:rPr>
              <a:t>Dense</a:t>
            </a: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(units</a:t>
            </a:r>
            <a:r>
              <a:rPr lang="en-IN" sz="2000" dirty="0">
                <a:solidFill>
                  <a:srgbClr val="FFC000"/>
                </a:solidFill>
              </a:rPr>
              <a:t>=1</a:t>
            </a: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input_shape</a:t>
            </a:r>
            <a:r>
              <a:rPr lang="en-IN" sz="2000" dirty="0">
                <a:solidFill>
                  <a:srgbClr val="FFC000"/>
                </a:solidFill>
              </a:rPr>
              <a:t>=[1])])</a:t>
            </a:r>
          </a:p>
          <a:p>
            <a:pPr algn="l"/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compile</a:t>
            </a:r>
            <a:r>
              <a:rPr lang="en-IN" sz="2000" dirty="0">
                <a:solidFill>
                  <a:srgbClr val="FFC000"/>
                </a:solidFill>
              </a:rPr>
              <a:t>(</a:t>
            </a: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optimizer=‘</a:t>
            </a:r>
            <a:r>
              <a:rPr lang="en-IN" sz="2000" dirty="0" err="1">
                <a:solidFill>
                  <a:srgbClr val="92D050"/>
                </a:solidFill>
              </a:rPr>
              <a:t>sgd</a:t>
            </a: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’, loss=‘</a:t>
            </a:r>
            <a:r>
              <a:rPr lang="en-IN" sz="2000" dirty="0" err="1">
                <a:solidFill>
                  <a:srgbClr val="92D050"/>
                </a:solidFill>
              </a:rPr>
              <a:t>mean_squared_error</a:t>
            </a:r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</a:t>
            </a:r>
            <a:r>
              <a:rPr lang="en-IN" sz="2000" dirty="0">
                <a:solidFill>
                  <a:srgbClr val="FFC000"/>
                </a:solidFill>
              </a:rPr>
              <a:t>)</a:t>
            </a:r>
          </a:p>
          <a:p>
            <a:pPr algn="l"/>
            <a:endParaRPr lang="en-IN" sz="2000" dirty="0">
              <a:solidFill>
                <a:srgbClr val="FFC000"/>
              </a:solidFill>
            </a:endParaRPr>
          </a:p>
          <a:p>
            <a:pPr algn="l"/>
            <a:r>
              <a:rPr lang="en-IN" sz="2000" dirty="0"/>
              <a:t>x= </a:t>
            </a:r>
            <a:r>
              <a:rPr lang="en-IN" sz="2000" dirty="0" err="1"/>
              <a:t>np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/>
              <a:t>array</a:t>
            </a:r>
            <a:r>
              <a:rPr lang="en-IN" sz="2000" dirty="0">
                <a:solidFill>
                  <a:srgbClr val="FFC000"/>
                </a:solidFill>
              </a:rPr>
              <a:t>([0.0 ,3.0 ,5.0 ,6.0 ,8.0],</a:t>
            </a:r>
            <a:r>
              <a:rPr lang="en-IN" sz="2000" dirty="0"/>
              <a:t> </a:t>
            </a:r>
            <a:r>
              <a:rPr lang="en-IN" sz="2000" dirty="0" err="1"/>
              <a:t>dtype</a:t>
            </a:r>
            <a:r>
              <a:rPr lang="en-IN" sz="2000" dirty="0">
                <a:solidFill>
                  <a:srgbClr val="FFC000"/>
                </a:solidFill>
              </a:rPr>
              <a:t>=</a:t>
            </a:r>
            <a:r>
              <a:rPr lang="en-IN" sz="2000" dirty="0"/>
              <a:t>float</a:t>
            </a:r>
            <a:r>
              <a:rPr lang="en-IN" sz="2000" dirty="0">
                <a:solidFill>
                  <a:srgbClr val="FFC000"/>
                </a:solidFill>
              </a:rPr>
              <a:t>)</a:t>
            </a:r>
          </a:p>
          <a:p>
            <a:r>
              <a:rPr lang="en-IN" sz="2000" dirty="0"/>
              <a:t>y= </a:t>
            </a:r>
            <a:r>
              <a:rPr lang="en-IN" sz="2000" dirty="0" err="1"/>
              <a:t>np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/>
              <a:t>array</a:t>
            </a:r>
            <a:r>
              <a:rPr lang="en-IN" sz="2000" dirty="0">
                <a:solidFill>
                  <a:srgbClr val="FFC000"/>
                </a:solidFill>
              </a:rPr>
              <a:t>([1.0 ,7.0, 11.0 ,13.0 ,17.0],</a:t>
            </a:r>
            <a:r>
              <a:rPr lang="en-IN" sz="2000" dirty="0"/>
              <a:t> </a:t>
            </a:r>
            <a:r>
              <a:rPr lang="en-IN" sz="2000" dirty="0" err="1"/>
              <a:t>dtype</a:t>
            </a:r>
            <a:r>
              <a:rPr lang="en-IN" sz="2000" dirty="0">
                <a:solidFill>
                  <a:srgbClr val="FFC000"/>
                </a:solidFill>
              </a:rPr>
              <a:t>=</a:t>
            </a:r>
            <a:r>
              <a:rPr lang="en-IN" sz="2000" dirty="0"/>
              <a:t>float</a:t>
            </a:r>
            <a:r>
              <a:rPr lang="en-IN" sz="2000" dirty="0">
                <a:solidFill>
                  <a:srgbClr val="FFC000"/>
                </a:solidFill>
              </a:rPr>
              <a:t>)</a:t>
            </a:r>
          </a:p>
          <a:p>
            <a:pPr algn="l"/>
            <a:endParaRPr lang="en-IN" sz="2000" dirty="0">
              <a:solidFill>
                <a:srgbClr val="FFC000"/>
              </a:solidFill>
            </a:endParaRPr>
          </a:p>
          <a:p>
            <a:pPr algn="l"/>
            <a:r>
              <a:rPr lang="en-IN" sz="2000" dirty="0" err="1"/>
              <a:t>model</a:t>
            </a:r>
            <a:r>
              <a:rPr lang="en-IN" sz="2000" dirty="0" err="1">
                <a:solidFill>
                  <a:srgbClr val="FFC000"/>
                </a:solidFill>
              </a:rPr>
              <a:t>.</a:t>
            </a:r>
            <a:r>
              <a:rPr lang="en-IN" sz="2000" dirty="0" err="1"/>
              <a:t>fit</a:t>
            </a:r>
            <a:r>
              <a:rPr lang="en-IN" sz="2000" dirty="0">
                <a:solidFill>
                  <a:srgbClr val="FFC000"/>
                </a:solidFill>
              </a:rPr>
              <a:t>(</a:t>
            </a:r>
            <a:r>
              <a:rPr lang="en-IN" sz="2000" dirty="0" err="1"/>
              <a:t>x,y</a:t>
            </a:r>
            <a:r>
              <a:rPr lang="en-IN" sz="2000" dirty="0"/>
              <a:t>, epochs</a:t>
            </a:r>
            <a:r>
              <a:rPr lang="en-IN" sz="2000" dirty="0">
                <a:solidFill>
                  <a:srgbClr val="FFC000"/>
                </a:solidFill>
              </a:rPr>
              <a:t>=</a:t>
            </a:r>
            <a:r>
              <a:rPr lang="en-IN" sz="2000" dirty="0"/>
              <a:t>500</a:t>
            </a:r>
            <a:r>
              <a:rPr lang="en-IN" sz="2000" dirty="0">
                <a:solidFill>
                  <a:srgbClr val="FFC000"/>
                </a:solidFill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F471E1-CA3F-4E4D-A8D0-8A608D59FFDA}"/>
                  </a:ext>
                </a:extLst>
              </p14:cNvPr>
              <p14:cNvContentPartPr/>
              <p14:nvPr/>
            </p14:nvContentPartPr>
            <p14:xfrm>
              <a:off x="595800" y="92160"/>
              <a:ext cx="10970640" cy="638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F471E1-CA3F-4E4D-A8D0-8A608D59FF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440" y="82800"/>
                <a:ext cx="10989360" cy="64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5901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27CA-5C32-4422-B9D6-AB826A2B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24" y="4353017"/>
            <a:ext cx="11025188" cy="553998"/>
          </a:xfrm>
        </p:spPr>
        <p:txBody>
          <a:bodyPr/>
          <a:lstStyle/>
          <a:p>
            <a:r>
              <a:rPr lang="en-IN">
                <a:cs typeface="Segoe UI"/>
              </a:rPr>
              <a:t>Forward &amp; Back Propagation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682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9D22E-DE9F-45A5-B927-B3C981F7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Forward &amp; Backward Prop</a:t>
            </a: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43F82D-2E39-4DF1-BC42-F38454C1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37" y="1411578"/>
            <a:ext cx="8121502" cy="45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174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3066-6D4C-477F-A4E7-C9A80A6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Forward &amp; Backward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68D25F-F73F-4586-B5ED-ED1BAFEDA7AE}"/>
              </a:ext>
            </a:extLst>
          </p:cNvPr>
          <p:cNvSpPr/>
          <p:nvPr/>
        </p:nvSpPr>
        <p:spPr bwMode="auto">
          <a:xfrm>
            <a:off x="1518082" y="2539014"/>
            <a:ext cx="807868" cy="76347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4DDFE0-DE54-4880-9FF8-904D27264071}"/>
              </a:ext>
            </a:extLst>
          </p:cNvPr>
          <p:cNvSpPr/>
          <p:nvPr/>
        </p:nvSpPr>
        <p:spPr bwMode="auto">
          <a:xfrm>
            <a:off x="1518082" y="3783367"/>
            <a:ext cx="807868" cy="76347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D0E7A3-EBFE-44E6-95EB-5D02FE0C5C85}"/>
              </a:ext>
            </a:extLst>
          </p:cNvPr>
          <p:cNvSpPr/>
          <p:nvPr/>
        </p:nvSpPr>
        <p:spPr bwMode="auto">
          <a:xfrm>
            <a:off x="3845511" y="3197441"/>
            <a:ext cx="807868" cy="76347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∑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E7098F-9BAD-4475-8101-6DFE080FF51F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325950" y="2920754"/>
            <a:ext cx="1519561" cy="65842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16344B-5154-4A74-84EB-8368AECF8E6D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325950" y="3579181"/>
            <a:ext cx="1519561" cy="5859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D5DD62-1D03-4D3E-BDB1-54D8F25849CE}"/>
              </a:ext>
            </a:extLst>
          </p:cNvPr>
          <p:cNvCxnSpPr>
            <a:stCxn id="6" idx="6"/>
          </p:cNvCxnSpPr>
          <p:nvPr/>
        </p:nvCxnSpPr>
        <p:spPr>
          <a:xfrm flipV="1">
            <a:off x="4653379" y="3579180"/>
            <a:ext cx="1214761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9D63A7-B43D-4A27-89C8-9BA60D18EF37}"/>
              </a:ext>
            </a:extLst>
          </p:cNvPr>
          <p:cNvSpPr txBox="1"/>
          <p:nvPr/>
        </p:nvSpPr>
        <p:spPr>
          <a:xfrm>
            <a:off x="5868139" y="3425290"/>
            <a:ext cx="45572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E2778-0D8A-48A6-B3CF-03F1B74D819B}"/>
              </a:ext>
            </a:extLst>
          </p:cNvPr>
          <p:cNvSpPr txBox="1"/>
          <p:nvPr/>
        </p:nvSpPr>
        <p:spPr>
          <a:xfrm>
            <a:off x="2817919" y="2788302"/>
            <a:ext cx="45572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DDC9C-C0ED-4126-844C-F2D8AF3FBAF5}"/>
              </a:ext>
            </a:extLst>
          </p:cNvPr>
          <p:cNvSpPr txBox="1"/>
          <p:nvPr/>
        </p:nvSpPr>
        <p:spPr>
          <a:xfrm>
            <a:off x="2817919" y="3966821"/>
            <a:ext cx="45572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74D3E0-966E-426E-A1F5-BDB6B1B651AF}"/>
              </a:ext>
            </a:extLst>
          </p:cNvPr>
          <p:cNvSpPr/>
          <p:nvPr/>
        </p:nvSpPr>
        <p:spPr bwMode="auto">
          <a:xfrm>
            <a:off x="5868138" y="3216677"/>
            <a:ext cx="745725" cy="76347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E77B92-12CF-484D-855E-FDCFBB11789C}"/>
                  </a:ext>
                </a:extLst>
              </p14:cNvPr>
              <p14:cNvContentPartPr/>
              <p14:nvPr/>
            </p14:nvContentPartPr>
            <p14:xfrm>
              <a:off x="1666080" y="1214640"/>
              <a:ext cx="7242480" cy="512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E77B92-12CF-484D-855E-FDCFBB1178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720" y="1205280"/>
                <a:ext cx="7261200" cy="514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8253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3066-6D4C-477F-A4E7-C9A80A6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Forward &amp; Backward Propagation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77688-58CE-47BF-A50D-352279370C60}"/>
              </a:ext>
            </a:extLst>
          </p:cNvPr>
          <p:cNvSpPr txBox="1"/>
          <p:nvPr/>
        </p:nvSpPr>
        <p:spPr>
          <a:xfrm>
            <a:off x="1286540" y="1773865"/>
            <a:ext cx="8245548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medium-content-serif-font"/>
              </a:rPr>
              <a:t>When training a network, we repeat the following steps (for </a:t>
            </a:r>
            <a:r>
              <a:rPr lang="en-US" sz="2800" i="1">
                <a:latin typeface="medium-content-serif-font"/>
              </a:rPr>
              <a:t>n</a:t>
            </a:r>
            <a:r>
              <a:rPr lang="en-US" sz="2800">
                <a:latin typeface="medium-content-serif-font"/>
              </a:rPr>
              <a:t> </a:t>
            </a:r>
            <a:r>
              <a:rPr lang="en-US" sz="2800" err="1">
                <a:latin typeface="medium-content-serif-font"/>
              </a:rPr>
              <a:t>epoches</a:t>
            </a:r>
            <a:r>
              <a:rPr lang="en-US" sz="2800">
                <a:latin typeface="medium-content-serif-font"/>
              </a:rPr>
              <a:t>):</a:t>
            </a:r>
          </a:p>
          <a:p>
            <a:endParaRPr lang="en-US" sz="2800">
              <a:latin typeface="medium-content-serif-font"/>
            </a:endParaRPr>
          </a:p>
          <a:p>
            <a:pPr>
              <a:buAutoNum type="arabicPeriod"/>
            </a:pPr>
            <a:r>
              <a:rPr lang="en-US" sz="2800">
                <a:latin typeface="medium-content-serif-font"/>
              </a:rPr>
              <a:t>Perform forward pass.</a:t>
            </a:r>
          </a:p>
          <a:p>
            <a:pPr>
              <a:buAutoNum type="arabicPeriod"/>
            </a:pPr>
            <a:endParaRPr lang="en-US" sz="2800">
              <a:latin typeface="medium-content-serif-font"/>
            </a:endParaRPr>
          </a:p>
          <a:p>
            <a:pPr>
              <a:buAutoNum type="arabicPeriod"/>
            </a:pPr>
            <a:r>
              <a:rPr lang="en-US" sz="2800">
                <a:latin typeface="medium-content-serif-font"/>
              </a:rPr>
              <a:t>Calculate ∆W (the delta to be added to each     weight) via backpropagation.</a:t>
            </a:r>
          </a:p>
          <a:p>
            <a:pPr>
              <a:buAutoNum type="arabicPeriod"/>
            </a:pPr>
            <a:endParaRPr lang="en-US" sz="2800">
              <a:latin typeface="medium-content-serif-font"/>
            </a:endParaRPr>
          </a:p>
          <a:p>
            <a:pPr>
              <a:buAutoNum type="arabicPeriod"/>
            </a:pPr>
            <a:r>
              <a:rPr lang="en-US" sz="2800">
                <a:latin typeface="medium-content-serif-font"/>
              </a:rPr>
              <a:t>Update the weights.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08D797-A787-4949-82C1-09D390E1E987}"/>
                  </a:ext>
                </a:extLst>
              </p14:cNvPr>
              <p14:cNvContentPartPr/>
              <p14:nvPr/>
            </p14:nvContentPartPr>
            <p14:xfrm>
              <a:off x="847800" y="3096720"/>
              <a:ext cx="2730960" cy="132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08D797-A787-4949-82C1-09D390E1E9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440" y="3087360"/>
                <a:ext cx="2749680" cy="13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6504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3066-6D4C-477F-A4E7-C9A80A6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Forward &amp; Backward Propagation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4C3B4BF-CC82-4C8A-8A5A-8DAB266E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54" y="1713477"/>
            <a:ext cx="10310036" cy="3386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9E4C3E-A5DA-4E00-AC9E-D80A204FBD28}"/>
                  </a:ext>
                </a:extLst>
              </p14:cNvPr>
              <p14:cNvContentPartPr/>
              <p14:nvPr/>
            </p14:nvContentPartPr>
            <p14:xfrm>
              <a:off x="8535240" y="528840"/>
              <a:ext cx="2624400" cy="3159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9E4C3E-A5DA-4E00-AC9E-D80A204FBD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5880" y="519480"/>
                <a:ext cx="2643120" cy="317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0393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3066-6D4C-477F-A4E7-C9A80A6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Forward &amp; Backward Propagation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32994E0-90F5-4624-879F-5D3E7DC8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88" y="1839698"/>
            <a:ext cx="7979734" cy="830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12DE07-BAFD-44CA-83DB-74E1ADFBDF0F}"/>
                  </a:ext>
                </a:extLst>
              </p14:cNvPr>
              <p14:cNvContentPartPr/>
              <p14:nvPr/>
            </p14:nvContentPartPr>
            <p14:xfrm>
              <a:off x="1583640" y="1305000"/>
              <a:ext cx="4366080" cy="1872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12DE07-BAFD-44CA-83DB-74E1ADFBD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4280" y="1295640"/>
                <a:ext cx="4384800" cy="18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0300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Neural Networks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C65A5B-567A-45A6-A390-DBE29462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41" y="1142496"/>
            <a:ext cx="5687718" cy="5099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C6F8EB-DD56-43B6-B298-1C1E6638FA00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8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C2C53EA-4ED0-4A10-9961-A37DE034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66607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Consolas"/>
                <a:ea typeface="MS Gothic"/>
                <a:cs typeface="Segoe UI"/>
              </a:rPr>
              <a:t>Neural Networks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DEE738E-3D63-4DB5-96B4-7C87B9F7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15" y="1172727"/>
            <a:ext cx="5650088" cy="5124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CDD120-8204-4114-A93E-DE5F22237827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27CA-5C32-4422-B9D6-AB826A2B7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24" y="4353017"/>
            <a:ext cx="11025188" cy="553998"/>
          </a:xfrm>
        </p:spPr>
        <p:txBody>
          <a:bodyPr/>
          <a:lstStyle/>
          <a:p>
            <a:r>
              <a:rPr lang="en-IN" dirty="0"/>
              <a:t>Artificial Neural Networks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35121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are Neural Networks?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8263" y="2925504"/>
            <a:ext cx="5318730" cy="1877001"/>
          </a:xfrm>
        </p:spPr>
        <p:txBody>
          <a:bodyPr/>
          <a:lstStyle/>
          <a:p>
            <a:r>
              <a:rPr lang="en-US" dirty="0"/>
              <a:t>An </a:t>
            </a:r>
            <a:r>
              <a:rPr lang="en-US" b="1" dirty="0"/>
              <a:t>artificial neural network</a:t>
            </a:r>
            <a:r>
              <a:rPr lang="en-US" dirty="0"/>
              <a:t> is an interconnected group of nodes, inspired by </a:t>
            </a:r>
            <a:r>
              <a:rPr lang="en-US" b="1" dirty="0"/>
              <a:t>a</a:t>
            </a:r>
            <a:r>
              <a:rPr lang="en-US" dirty="0"/>
              <a:t> simplification of neurons in </a:t>
            </a:r>
            <a:r>
              <a:rPr lang="en-US" b="1" dirty="0"/>
              <a:t>a</a:t>
            </a:r>
            <a:r>
              <a:rPr lang="en-US" dirty="0"/>
              <a:t> brain.</a:t>
            </a:r>
          </a:p>
        </p:txBody>
      </p:sp>
      <p:pic>
        <p:nvPicPr>
          <p:cNvPr id="1026" name="Picture 2" descr="Brain never stops growing, scientists find, as elderly shown to ...">
            <a:extLst>
              <a:ext uri="{FF2B5EF4-FFF2-40B4-BE49-F238E27FC236}">
                <a16:creationId xmlns:a16="http://schemas.microsoft.com/office/drawing/2014/main" id="{F8AA9CB2-1A3D-4533-B337-9632A58AC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232" y="2201662"/>
            <a:ext cx="5318730" cy="33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D75DCC-C3EA-440E-BD6B-9C2E6F346160}"/>
                  </a:ext>
                </a:extLst>
              </p14:cNvPr>
              <p14:cNvContentPartPr/>
              <p14:nvPr/>
            </p14:nvContentPartPr>
            <p14:xfrm>
              <a:off x="2151000" y="183600"/>
              <a:ext cx="8138160" cy="5217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D75DCC-C3EA-440E-BD6B-9C2E6F3461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1640" y="174240"/>
                <a:ext cx="8156880" cy="52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0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What are Neural Networks?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C183D5B-746A-4144-B694-7DF779DE4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67" y="1235066"/>
            <a:ext cx="7341781" cy="5061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94F655-C69A-49A2-B11D-E800A12A3AA3}"/>
                  </a:ext>
                </a:extLst>
              </p14:cNvPr>
              <p14:cNvContentPartPr/>
              <p14:nvPr/>
            </p14:nvContentPartPr>
            <p14:xfrm>
              <a:off x="2722680" y="3025080"/>
              <a:ext cx="6038640" cy="273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94F655-C69A-49A2-B11D-E800A12A3A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3320" y="3015720"/>
                <a:ext cx="605736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9688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6FBB9-9008-447D-BABC-88C2263F7987}"/>
              </a:ext>
            </a:extLst>
          </p:cNvPr>
          <p:cNvSpPr txBox="1"/>
          <p:nvPr/>
        </p:nvSpPr>
        <p:spPr>
          <a:xfrm>
            <a:off x="4658548" y="33885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latin typeface="Google San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A9F947-561B-4F50-9CC2-9F8A30578EB9}"/>
              </a:ext>
            </a:extLst>
          </p:cNvPr>
          <p:cNvSpPr txBox="1">
            <a:spLocks/>
          </p:cNvSpPr>
          <p:nvPr/>
        </p:nvSpPr>
        <p:spPr>
          <a:xfrm>
            <a:off x="295081" y="403313"/>
            <a:ext cx="1117698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  <a:latin typeface="MS Gothic"/>
                <a:ea typeface="MS Gothic"/>
                <a:cs typeface="Segoe UI"/>
              </a:rPr>
              <a:t>Applications of Neural Networks: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2A41F9C-5700-4903-A1A7-CC7F58599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10" y="1017515"/>
            <a:ext cx="5160903" cy="561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BF4DD-4472-47EE-9A5D-C511C5E4B8C6}"/>
              </a:ext>
            </a:extLst>
          </p:cNvPr>
          <p:cNvSpPr txBox="1"/>
          <p:nvPr/>
        </p:nvSpPr>
        <p:spPr>
          <a:xfrm>
            <a:off x="8962362" y="6581000"/>
            <a:ext cx="513892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Understanding ML through Memes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1A8034-5FC4-4327-A2CD-7056C40BCAF5}"/>
                  </a:ext>
                </a:extLst>
              </p14:cNvPr>
              <p14:cNvContentPartPr/>
              <p14:nvPr/>
            </p14:nvContentPartPr>
            <p14:xfrm>
              <a:off x="8196120" y="907560"/>
              <a:ext cx="2715480" cy="272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1A8034-5FC4-4327-A2CD-7056C40BC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6760" y="898200"/>
                <a:ext cx="2734200" cy="27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61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Terminologies in Architecture</a:t>
            </a:r>
          </a:p>
        </p:txBody>
      </p:sp>
      <p:pic>
        <p:nvPicPr>
          <p:cNvPr id="2052" name="Picture 4" descr="An introduction to Artificial Neural Networks (with example)">
            <a:extLst>
              <a:ext uri="{FF2B5EF4-FFF2-40B4-BE49-F238E27FC236}">
                <a16:creationId xmlns:a16="http://schemas.microsoft.com/office/drawing/2014/main" id="{E2DED588-FB64-4663-851C-EFD40426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217" y="1959427"/>
            <a:ext cx="7468566" cy="463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3EDE5E-2D48-4E24-A2B6-4E2A062EA36F}"/>
              </a:ext>
            </a:extLst>
          </p:cNvPr>
          <p:cNvSpPr/>
          <p:nvPr/>
        </p:nvSpPr>
        <p:spPr bwMode="auto">
          <a:xfrm>
            <a:off x="588263" y="2265814"/>
            <a:ext cx="2101671" cy="64225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96B87-D138-429A-AD7D-8D88B1899019}"/>
              </a:ext>
            </a:extLst>
          </p:cNvPr>
          <p:cNvSpPr/>
          <p:nvPr/>
        </p:nvSpPr>
        <p:spPr bwMode="auto">
          <a:xfrm>
            <a:off x="585217" y="3094302"/>
            <a:ext cx="2101671" cy="64225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Layers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9D176-09D8-42B5-8932-CA8612FE71EC}"/>
              </a:ext>
            </a:extLst>
          </p:cNvPr>
          <p:cNvSpPr/>
          <p:nvPr/>
        </p:nvSpPr>
        <p:spPr bwMode="auto">
          <a:xfrm>
            <a:off x="1310881" y="3922790"/>
            <a:ext cx="2101671" cy="12092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b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b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IN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Hidden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573D15-C224-4B27-B750-C1BF990BC10C}"/>
                  </a:ext>
                </a:extLst>
              </p14:cNvPr>
              <p14:cNvContentPartPr/>
              <p14:nvPr/>
            </p14:nvContentPartPr>
            <p14:xfrm>
              <a:off x="376920" y="129240"/>
              <a:ext cx="11121120" cy="631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573D15-C224-4B27-B750-C1BF990BC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560" y="119880"/>
                <a:ext cx="11139840" cy="63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371CF6-499B-45DD-98C9-4519ACA8801D}"/>
                  </a:ext>
                </a:extLst>
              </p14:cNvPr>
              <p14:cNvContentPartPr/>
              <p14:nvPr/>
            </p14:nvContentPartPr>
            <p14:xfrm>
              <a:off x="5017320" y="3565080"/>
              <a:ext cx="6242760" cy="221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371CF6-499B-45DD-98C9-4519ACA88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07960" y="3555720"/>
                <a:ext cx="6261480" cy="22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8021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AFD4C18-BD87-4658-847F-CDBBF150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68" y="1561016"/>
            <a:ext cx="6703827" cy="440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33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8227-6C57-413B-B2C7-2E14805D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2"/>
                </a:solidFill>
              </a:rPr>
              <a:t>Terminologies in Architecture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1740B0-EF68-405F-866F-CD7BB787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60" y="1262616"/>
            <a:ext cx="4045688" cy="5059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967AD8-8148-43C8-8E5A-7E843D0BED4D}"/>
                  </a:ext>
                </a:extLst>
              </p14:cNvPr>
              <p14:cNvContentPartPr/>
              <p14:nvPr/>
            </p14:nvContentPartPr>
            <p14:xfrm>
              <a:off x="386280" y="218880"/>
              <a:ext cx="11223720" cy="595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967AD8-8148-43C8-8E5A-7E843D0BE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920" y="209520"/>
                <a:ext cx="1124244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5817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2CA35654-AA95-4EAF-8C1E-008A884F020F}"/>
    </a:ext>
  </a:extLst>
</a:theme>
</file>

<file path=ppt/theme/theme2.xml><?xml version="1.0" encoding="utf-8"?>
<a:theme xmlns:a="http://schemas.openxmlformats.org/drawingml/2006/main" name="SOFT BLACK TEMPLATE">
  <a:themeElements>
    <a:clrScheme name="MSP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D2D2D2"/>
      </a:accent3>
      <a:accent4>
        <a:srgbClr val="737373"/>
      </a:accent4>
      <a:accent5>
        <a:srgbClr val="505050"/>
      </a:accent5>
      <a:accent6>
        <a:srgbClr val="FFFFFF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60840F4-8442-4154-AE03-05700860E1B6}" vid="{5909D274-6178-43D8-BFA6-D91DA2D0006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37F06C4865FD4A8A403F66497FF9A9" ma:contentTypeVersion="9" ma:contentTypeDescription="Create a new document." ma:contentTypeScope="" ma:versionID="a89df2058cab5a593722d353eaead93e">
  <xsd:schema xmlns:xsd="http://www.w3.org/2001/XMLSchema" xmlns:xs="http://www.w3.org/2001/XMLSchema" xmlns:p="http://schemas.microsoft.com/office/2006/metadata/properties" xmlns:ns2="78bc6fde-72ac-489a-b0a4-ba51770a119a" xmlns:ns3="efd76e83-4173-4a26-b431-618a788339a8" targetNamespace="http://schemas.microsoft.com/office/2006/metadata/properties" ma:root="true" ma:fieldsID="6b5bfdbecf4e2213c1753b816864b849" ns2:_="" ns3:_="">
    <xsd:import namespace="78bc6fde-72ac-489a-b0a4-ba51770a119a"/>
    <xsd:import namespace="efd76e83-4173-4a26-b431-618a78833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c6fde-72ac-489a-b0a4-ba51770a11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d76e83-4173-4a26-b431-618a788339a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8bc6fde-72ac-489a-b0a4-ba51770a119a" xsi:nil="true"/>
    <SharedWithUsers xmlns="efd76e83-4173-4a26-b431-618a788339a8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0FDDDA-2B44-4718-AC8F-B351EFD61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bc6fde-72ac-489a-b0a4-ba51770a119a"/>
    <ds:schemaRef ds:uri="efd76e83-4173-4a26-b431-618a78833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965de625-df5b-42e9-a277-2113da4f1195"/>
    <ds:schemaRef ds:uri="dcf5ddc1-fb1d-440f-849a-6450bddbaed7"/>
    <ds:schemaRef ds:uri="78bc6fde-72ac-489a-b0a4-ba51770a119a"/>
    <ds:schemaRef ds:uri="efd76e83-4173-4a26-b431-618a788339a8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404</TotalTime>
  <Words>702</Words>
  <Application>Microsoft Office PowerPoint</Application>
  <PresentationFormat>Widescreen</PresentationFormat>
  <Paragraphs>107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MS Gothic</vt:lpstr>
      <vt:lpstr>Arial</vt:lpstr>
      <vt:lpstr>Consolas</vt:lpstr>
      <vt:lpstr>Google Sans</vt:lpstr>
      <vt:lpstr>medium-content-serif-font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The Machine Learning &amp; Deep Learning Show</vt:lpstr>
      <vt:lpstr>PowerPoint Presentation</vt:lpstr>
      <vt:lpstr>Artificial Neural Networks (Deep Learning)</vt:lpstr>
      <vt:lpstr>What are Neural Networks?</vt:lpstr>
      <vt:lpstr>What are Neural Networks?</vt:lpstr>
      <vt:lpstr>PowerPoint Presentation</vt:lpstr>
      <vt:lpstr>Terminologies in Architecture</vt:lpstr>
      <vt:lpstr>Terminologies in Architecture</vt:lpstr>
      <vt:lpstr>Terminologies in Architecture</vt:lpstr>
      <vt:lpstr>Terminologies in Architecture</vt:lpstr>
      <vt:lpstr>Terminologies in Architecture</vt:lpstr>
      <vt:lpstr>Terminologies in Architecture</vt:lpstr>
      <vt:lpstr>Terminologies in Architecture</vt:lpstr>
      <vt:lpstr>The Loss Function</vt:lpstr>
      <vt:lpstr>Working</vt:lpstr>
      <vt:lpstr>Neural Networks</vt:lpstr>
      <vt:lpstr>Neural Networks</vt:lpstr>
      <vt:lpstr>PowerPoint Presentation</vt:lpstr>
      <vt:lpstr>Code</vt:lpstr>
      <vt:lpstr>Ready for Code?</vt:lpstr>
      <vt:lpstr>Let’s Code</vt:lpstr>
      <vt:lpstr>Forward &amp; Back Propagation</vt:lpstr>
      <vt:lpstr>Forward &amp; Backward Prop</vt:lpstr>
      <vt:lpstr>Forward &amp; Backward Propagation</vt:lpstr>
      <vt:lpstr>Forward &amp; Backward Propagation</vt:lpstr>
      <vt:lpstr>Forward &amp; Backward Propagation</vt:lpstr>
      <vt:lpstr>Forward &amp; Backward Propagation</vt:lpstr>
      <vt:lpstr>Neural Networks</vt:lpstr>
      <vt:lpstr>Neural Networks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MSP Program</dc:subject>
  <dc:creator>David Jensen</dc:creator>
  <cp:keywords/>
  <dc:description/>
  <cp:lastModifiedBy>Vedant Bahel</cp:lastModifiedBy>
  <cp:revision>20</cp:revision>
  <dcterms:created xsi:type="dcterms:W3CDTF">2019-03-28T18:40:02Z</dcterms:created>
  <dcterms:modified xsi:type="dcterms:W3CDTF">2020-06-18T17:34:36Z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0x0101003137F06C4865FD4A8A403F66497FF9A9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Order">
    <vt:r8>599000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_SourceUrl">
    <vt:lpwstr/>
  </property>
  <property fmtid="{D5CDD505-2E9C-101B-9397-08002B2CF9AE}" pid="24" name="_SharedFileIndex">
    <vt:lpwstr/>
  </property>
  <property fmtid="{D5CDD505-2E9C-101B-9397-08002B2CF9AE}" pid="25" name="ComplianceAssetId">
    <vt:lpwstr/>
  </property>
  <property fmtid="{D5CDD505-2E9C-101B-9397-08002B2CF9AE}" pid="26" name="TemplateUrl">
    <vt:lpwstr/>
  </property>
</Properties>
</file>